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png" ContentType="image/png"/>
  <Default Extension="jpeg" ContentType="image/jpeg"/>
  <Override PartName="/_rels/.rels" ContentType="application/vnd.openxmlformats-package.relationship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presentation.xml" ContentType="application/vnd.openxmlformats-officedocument.presentationml.presentation.main+xml"/>
  <Override PartName="/ppt/slideMasters/_rels/slideMaster10.xml.rels" ContentType="application/vnd.openxmlformats-package.relationships+xml"/>
  <Override PartName="/ppt/slideMasters/_rels/slideMaster4.xml.rels" ContentType="application/vnd.openxmlformats-package.relationships+xml"/>
  <Override PartName="/ppt/slideMasters/_rels/slideMaster9.xml.rels" ContentType="application/vnd.openxmlformats-package.relationships+xml"/>
  <Override PartName="/ppt/slideMasters/_rels/slideMaster8.xml.rels" ContentType="application/vnd.openxmlformats-package.relationships+xml"/>
  <Override PartName="/ppt/slideMasters/_rels/slideMaster7.xml.rels" ContentType="application/vnd.openxmlformats-package.relationships+xml"/>
  <Override PartName="/ppt/slideMasters/_rels/slideMaster6.xml.rels" ContentType="application/vnd.openxmlformats-package.relationships+xml"/>
  <Override PartName="/ppt/slideMasters/_rels/slideMaster5.xml.rels" ContentType="application/vnd.openxmlformats-package.relationships+xml"/>
  <Override PartName="/ppt/slideMasters/_rels/slideMaster3.xml.rels" ContentType="application/vnd.openxmlformats-package.relationships+xml"/>
  <Override PartName="/ppt/slideMasters/_rels/slideMaster2.xml.rels" ContentType="application/vnd.openxmlformats-package.relationships+xml"/>
  <Override PartName="/ppt/slideMasters/_rels/slideMaster1.xml.rels" ContentType="application/vnd.openxmlformats-package.relationship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presProps.xml" ContentType="application/vnd.openxmlformats-officedocument.presentationml.presProps+xml"/>
  <Override PartName="/ppt/theme/theme1.xml" ContentType="application/vnd.openxmlformats-officedocument.theme+xml"/>
  <Override PartName="/ppt/theme/theme1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theme/theme7.xml" ContentType="application/vnd.openxmlformats-officedocument.theme+xml"/>
  <Override PartName="/ppt/theme/theme8.xml" ContentType="application/vnd.openxmlformats-officedocument.theme+xml"/>
  <Override PartName="/ppt/theme/theme9.xml" ContentType="application/vnd.openxmlformats-officedocument.theme+xml"/>
  <Override PartName="/ppt/theme/theme10.xml" ContentType="application/vnd.openxmlformats-officedocument.theme+xml"/>
  <Override PartName="/ppt/slideLayouts/_rels/slideLayout9.xml.rels" ContentType="application/vnd.openxmlformats-package.relationships+xml"/>
  <Override PartName="/ppt/slideLayouts/_rels/slideLayout8.xml.rels" ContentType="application/vnd.openxmlformats-package.relationships+xml"/>
  <Override PartName="/ppt/slideLayouts/_rels/slideLayout7.xml.rels" ContentType="application/vnd.openxmlformats-package.relationships+xml"/>
  <Override PartName="/ppt/slideLayouts/_rels/slideLayout6.xml.rels" ContentType="application/vnd.openxmlformats-package.relationships+xml"/>
  <Override PartName="/ppt/slideLayouts/_rels/slideLayout10.xml.rels" ContentType="application/vnd.openxmlformats-package.relationships+xml"/>
  <Override PartName="/ppt/slideLayouts/_rels/slideLayout2.xml.rels" ContentType="application/vnd.openxmlformats-package.relationships+xml"/>
  <Override PartName="/ppt/slideLayouts/_rels/slideLayout5.xml.rels" ContentType="application/vnd.openxmlformats-package.relationships+xml"/>
  <Override PartName="/ppt/slideLayouts/_rels/slideLayout4.xml.rels" ContentType="application/vnd.openxmlformats-package.relationships+xml"/>
  <Override PartName="/ppt/slideLayouts/_rels/slideLayout3.xml.rels" ContentType="application/vnd.openxmlformats-package.relationships+xml"/>
  <Override PartName="/ppt/slideLayouts/_rels/slideLayout1.xml.rels" ContentType="application/vnd.openxmlformats-package.relationship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_rels/presentation.xml.rels" ContentType="application/vnd.openxmlformats-package.relationships+xml"/>
  <Override PartName="/ppt/notesMasters/_rels/notesMaster1.xml.rels" ContentType="application/vnd.openxmlformats-package.relationships+xml"/>
  <Override PartName="/ppt/notesMasters/notesMaster1.xml" ContentType="application/vnd.openxmlformats-officedocument.presentationml.notesMaster+xml"/>
  <Override PartName="/ppt/media/image13.png" ContentType="image/png"/>
  <Override PartName="/ppt/media/image4.png" ContentType="image/png"/>
  <Override PartName="/ppt/media/image9.png" ContentType="image/png"/>
  <Override PartName="/ppt/media/image18.png" ContentType="image/png"/>
  <Override PartName="/ppt/media/image20.png" ContentType="image/png"/>
  <Override PartName="/ppt/media/image12.png" ContentType="image/png"/>
  <Override PartName="/ppt/media/image3.png" ContentType="image/png"/>
  <Override PartName="/ppt/media/image21.png" ContentType="image/png"/>
  <Override PartName="/ppt/media/image19.png" ContentType="image/png"/>
  <Override PartName="/ppt/media/image1.jpeg" ContentType="image/jpeg"/>
  <Override PartName="/ppt/media/image10.png" ContentType="image/png"/>
  <Override PartName="/ppt/media/image6.png" ContentType="image/png"/>
  <Override PartName="/ppt/media/image15.png" ContentType="image/png"/>
  <Override PartName="/ppt/media/image5.png" ContentType="image/png"/>
  <Override PartName="/ppt/media/image14.png" ContentType="image/png"/>
  <Override PartName="/ppt/media/image16.png" ContentType="image/png"/>
  <Override PartName="/ppt/media/image7.png" ContentType="image/png"/>
  <Override PartName="/ppt/media/image2.png" ContentType="image/png"/>
  <Override PartName="/ppt/media/image11.png" ContentType="image/png"/>
  <Override PartName="/ppt/media/image8.png" ContentType="image/png"/>
  <Override PartName="/ppt/media/image17.png" ContentType="image/png"/>
  <Override PartName="/ppt/slides/_rels/slide6.xml.rels" ContentType="application/vnd.openxmlformats-package.relationships+xml"/>
  <Override PartName="/ppt/slides/_rels/slide23.xml.rels" ContentType="application/vnd.openxmlformats-package.relationships+xml"/>
  <Override PartName="/ppt/slides/_rels/slide15.xml.rels" ContentType="application/vnd.openxmlformats-package.relationships+xml"/>
  <Override PartName="/ppt/slides/_rels/slide7.xml.rels" ContentType="application/vnd.openxmlformats-package.relationships+xml"/>
  <Override PartName="/ppt/slides/_rels/slide24.xml.rels" ContentType="application/vnd.openxmlformats-package.relationships+xml"/>
  <Override PartName="/ppt/slides/_rels/slide34.xml.rels" ContentType="application/vnd.openxmlformats-package.relationships+xml"/>
  <Override PartName="/ppt/slides/_rels/slide33.xml.rels" ContentType="application/vnd.openxmlformats-package.relationships+xml"/>
  <Override PartName="/ppt/slides/_rels/slide32.xml.rels" ContentType="application/vnd.openxmlformats-package.relationships+xml"/>
  <Override PartName="/ppt/slides/_rels/slide22.xml.rels" ContentType="application/vnd.openxmlformats-package.relationships+xml"/>
  <Override PartName="/ppt/slides/_rels/slide5.xml.rels" ContentType="application/vnd.openxmlformats-package.relationships+xml"/>
  <Override PartName="/ppt/slides/_rels/slide31.xml.rels" ContentType="application/vnd.openxmlformats-package.relationships+xml"/>
  <Override PartName="/ppt/slides/_rels/slide29.xml.rels" ContentType="application/vnd.openxmlformats-package.relationships+xml"/>
  <Override PartName="/ppt/slides/_rels/slide30.xml.rels" ContentType="application/vnd.openxmlformats-package.relationships+xml"/>
  <Override PartName="/ppt/slides/_rels/slide28.xml.rels" ContentType="application/vnd.openxmlformats-package.relationships+xml"/>
  <Override PartName="/ppt/slides/_rels/slide19.xml.rels" ContentType="application/vnd.openxmlformats-package.relationships+xml"/>
  <Override PartName="/ppt/slides/_rels/slide13.xml.rels" ContentType="application/vnd.openxmlformats-package.relationships+xml"/>
  <Override PartName="/ppt/slides/_rels/slide14.xml.rels" ContentType="application/vnd.openxmlformats-package.relationships+xml"/>
  <Override PartName="/ppt/slides/_rels/slide27.xml.rels" ContentType="application/vnd.openxmlformats-package.relationships+xml"/>
  <Override PartName="/ppt/slides/_rels/slide12.xml.rels" ContentType="application/vnd.openxmlformats-package.relationships+xml"/>
  <Override PartName="/ppt/slides/_rels/slide21.xml.rels" ContentType="application/vnd.openxmlformats-package.relationships+xml"/>
  <Override PartName="/ppt/slides/_rels/slide4.xml.rels" ContentType="application/vnd.openxmlformats-package.relationships+xml"/>
  <Override PartName="/ppt/slides/_rels/slide18.xml.rels" ContentType="application/vnd.openxmlformats-package.relationships+xml"/>
  <Override PartName="/ppt/slides/_rels/slide11.xml.rels" ContentType="application/vnd.openxmlformats-package.relationships+xml"/>
  <Override PartName="/ppt/slides/_rels/slide9.xml.rels" ContentType="application/vnd.openxmlformats-package.relationships+xml"/>
  <Override PartName="/ppt/slides/_rels/slide26.xml.rels" ContentType="application/vnd.openxmlformats-package.relationships+xml"/>
  <Override PartName="/ppt/slides/_rels/slide20.xml.rels" ContentType="application/vnd.openxmlformats-package.relationships+xml"/>
  <Override PartName="/ppt/slides/_rels/slide3.xml.rels" ContentType="application/vnd.openxmlformats-package.relationships+xml"/>
  <Override PartName="/ppt/slides/_rels/slide17.xml.rels" ContentType="application/vnd.openxmlformats-package.relationships+xml"/>
  <Override PartName="/ppt/slides/_rels/slide10.xml.rels" ContentType="application/vnd.openxmlformats-package.relationships+xml"/>
  <Override PartName="/ppt/slides/_rels/slide8.xml.rels" ContentType="application/vnd.openxmlformats-package.relationships+xml"/>
  <Override PartName="/ppt/slides/_rels/slide25.xml.rels" ContentType="application/vnd.openxmlformats-package.relationships+xml"/>
  <Override PartName="/ppt/slides/_rels/slide2.xml.rels" ContentType="application/vnd.openxmlformats-package.relationships+xml"/>
  <Override PartName="/ppt/slides/_rels/slide16.xml.rels" ContentType="application/vnd.openxmlformats-package.relationships+xml"/>
  <Override PartName="/ppt/slides/_rels/slide1.xml.rels" ContentType="application/vnd.openxmlformats-package.relationships+xml"/>
  <Override PartName="/ppt/slides/slide29.xml" ContentType="application/vnd.openxmlformats-officedocument.presentationml.slide+xml"/>
  <Override PartName="/ppt/slides/slide28.xml" ContentType="application/vnd.openxmlformats-officedocument.presentationml.slide+xml"/>
  <Override PartName="/ppt/slides/slide27.xml" ContentType="application/vnd.openxmlformats-officedocument.presentationml.slide+xml"/>
  <Override PartName="/ppt/slides/slide26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19.xml" ContentType="application/vnd.openxmlformats-officedocument.presentationml.slide+xml"/>
  <Override PartName="/ppt/slides/slide13.xml" ContentType="application/vnd.openxmlformats-officedocument.presentationml.slide+xml"/>
  <Override PartName="/ppt/slides/slide5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22.xml" ContentType="application/vnd.openxmlformats-officedocument.presentationml.slide+xml"/>
  <Override PartName="/ppt/slides/slide14.xml" ContentType="application/vnd.openxmlformats-officedocument.presentationml.slide+xml"/>
  <Override PartName="/ppt/slides/slide6.xml" ContentType="application/vnd.openxmlformats-officedocument.presentationml.slide+xml"/>
  <Override PartName="/ppt/slides/slide34.xml" ContentType="application/vnd.openxmlformats-officedocument.presentationml.slide+xml"/>
  <Override PartName="/ppt/slides/slide12.xml" ContentType="application/vnd.openxmlformats-officedocument.presentationml.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0.xml" ContentType="application/vnd.openxmlformats-officedocument.presentationml.slide+xml"/>
  <Override PartName="/ppt/slides/slide11.xml" ContentType="application/vnd.openxmlformats-officedocument.presentationml.slide+xml"/>
  <Override PartName="/ppt/slides/slide3.xml" ContentType="application/vnd.openxmlformats-officedocument.presentationml.slide+xml"/>
  <Override PartName="/ppt/slides/slide9.xml" ContentType="application/vnd.openxmlformats-officedocument.presentationml.slide+xml"/>
  <Override PartName="/ppt/slides/slide17.xml" ContentType="application/vnd.openxmlformats-officedocument.presentationml.slide+xml"/>
  <Override PartName="/ppt/slides/slide10.xml" ContentType="application/vnd.openxmlformats-officedocument.presentationml.slide+xml"/>
  <Override PartName="/ppt/slides/slide2.xml" ContentType="application/vnd.openxmlformats-officedocument.presentationml.slide+xml"/>
  <Override PartName="/ppt/slides/slide8.xml" ContentType="application/vnd.openxmlformats-officedocument.presentationml.slide+xml"/>
  <Override PartName="/ppt/slides/slide16.xml" ContentType="application/vnd.openxmlformats-officedocument.presentationml.slide+xml"/>
  <Override PartName="/ppt/slides/slide1.xml" ContentType="application/vnd.openxmlformats-officedocument.presentationml.slide+xml"/>
  <Override PartName="/ppt/slides/slide7.xml" ContentType="application/vnd.openxmlformats-officedocument.presentationml.slide+xml"/>
  <Override PartName="/ppt/slides/slide15.xml" ContentType="application/vnd.openxmlformats-officedocument.presentationml.slide+xml"/>
  <Override PartName="/ppt/notesSlides/_rels/notesSlide23.xml.rels" ContentType="application/vnd.openxmlformats-package.relationships+xml"/>
  <Override PartName="/ppt/notesSlides/_rels/notesSlide7.xml.rels" ContentType="application/vnd.openxmlformats-package.relationships+xml"/>
  <Override PartName="/ppt/notesSlides/_rels/notesSlide16.xml.rels" ContentType="application/vnd.openxmlformats-package.relationships+xml"/>
  <Override PartName="/ppt/notesSlides/_rels/notesSlide22.xml.rels" ContentType="application/vnd.openxmlformats-package.relationships+xml"/>
  <Override PartName="/ppt/notesSlides/_rels/notesSlide33.xml.rels" ContentType="application/vnd.openxmlformats-package.relationships+xml"/>
  <Override PartName="/ppt/notesSlides/_rels/notesSlide6.xml.rels" ContentType="application/vnd.openxmlformats-package.relationships+xml"/>
  <Override PartName="/ppt/notesSlides/_rels/notesSlide15.xml.rels" ContentType="application/vnd.openxmlformats-package.relationships+xml"/>
  <Override PartName="/ppt/notesSlides/_rels/notesSlide2.xml.rels" ContentType="application/vnd.openxmlformats-package.relationships+xml"/>
  <Override PartName="/ppt/notesSlides/_rels/notesSlide11.xml.rels" ContentType="application/vnd.openxmlformats-package.relationships+xml"/>
  <Override PartName="/ppt/notesSlides/_rels/notesSlide10.xml.rels" ContentType="application/vnd.openxmlformats-package.relationships+xml"/>
  <Override PartName="/ppt/notesSlides/_rels/notesSlide1.xml.rels" ContentType="application/vnd.openxmlformats-package.relationships+xml"/>
  <Override PartName="/ppt/notesSlides/_rels/notesSlide32.xml.rels" ContentType="application/vnd.openxmlformats-package.relationships+xml"/>
  <Override PartName="/ppt/notesSlides/_rels/notesSlide31.xml.rels" ContentType="application/vnd.openxmlformats-package.relationships+xml"/>
  <Override PartName="/ppt/notesSlides/_rels/notesSlide29.xml.rels" ContentType="application/vnd.openxmlformats-package.relationships+xml"/>
  <Override PartName="/ppt/notesSlides/_rels/notesSlide30.xml.rels" ContentType="application/vnd.openxmlformats-package.relationships+xml"/>
  <Override PartName="/ppt/notesSlides/_rels/notesSlide28.xml.rels" ContentType="application/vnd.openxmlformats-package.relationships+xml"/>
  <Override PartName="/ppt/notesSlides/_rels/notesSlide24.xml.rels" ContentType="application/vnd.openxmlformats-package.relationships+xml"/>
  <Override PartName="/ppt/notesSlides/_rels/notesSlide25.xml.rels" ContentType="application/vnd.openxmlformats-package.relationships+xml"/>
  <Override PartName="/ppt/notesSlides/_rels/notesSlide26.xml.rels" ContentType="application/vnd.openxmlformats-package.relationships+xml"/>
  <Override PartName="/ppt/notesSlides/_rels/notesSlide34.xml.rels" ContentType="application/vnd.openxmlformats-package.relationships+xml"/>
  <Override PartName="/ppt/notesSlides/_rels/notesSlide27.xml.rels" ContentType="application/vnd.openxmlformats-package.relationships+xml"/>
  <Override PartName="/ppt/notesSlides/_rels/notesSlide12.xml.rels" ContentType="application/vnd.openxmlformats-package.relationships+xml"/>
  <Override PartName="/ppt/notesSlides/_rels/notesSlide3.xml.rels" ContentType="application/vnd.openxmlformats-package.relationships+xml"/>
  <Override PartName="/ppt/notesSlides/_rels/notesSlide8.xml.rels" ContentType="application/vnd.openxmlformats-package.relationships+xml"/>
  <Override PartName="/ppt/notesSlides/_rels/notesSlide17.xml.rels" ContentType="application/vnd.openxmlformats-package.relationships+xml"/>
  <Override PartName="/ppt/notesSlides/_rels/notesSlide4.xml.rels" ContentType="application/vnd.openxmlformats-package.relationships+xml"/>
  <Override PartName="/ppt/notesSlides/_rels/notesSlide13.xml.rels" ContentType="application/vnd.openxmlformats-package.relationships+xml"/>
  <Override PartName="/ppt/notesSlides/_rels/notesSlide9.xml.rels" ContentType="application/vnd.openxmlformats-package.relationships+xml"/>
  <Override PartName="/ppt/notesSlides/_rels/notesSlide18.xml.rels" ContentType="application/vnd.openxmlformats-package.relationships+xml"/>
  <Override PartName="/ppt/notesSlides/_rels/notesSlide20.xml.rels" ContentType="application/vnd.openxmlformats-package.relationships+xml"/>
  <Override PartName="/ppt/notesSlides/_rels/notesSlide14.xml.rels" ContentType="application/vnd.openxmlformats-package.relationships+xml"/>
  <Override PartName="/ppt/notesSlides/_rels/notesSlide5.xml.rels" ContentType="application/vnd.openxmlformats-package.relationships+xml"/>
  <Override PartName="/ppt/notesSlides/_rels/notesSlide19.xml.rels" ContentType="application/vnd.openxmlformats-package.relationships+xml"/>
  <Override PartName="/ppt/notesSlides/_rels/notesSlide21.xml.rels" ContentType="application/vnd.openxmlformats-package.relationships+xml"/>
  <Override PartName="/ppt/notesSlides/notesSlide26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1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7.xml" ContentType="application/vnd.openxmlformats-officedocument.presentationml.notesSlide+xml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custom-properties" Target="docProps/custom.xml"/><Relationship Id="rId4" Type="http://schemas.openxmlformats.org/officeDocument/2006/relationships/officeDocument" Target="ppt/presentation.xml"/>
</Relationships>
</file>

<file path=ppt/presentation.xml><?xml version="1.0" encoding="utf-8"?>
<p:presentation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sldMasterIdLst>
    <p:sldMasterId id="2147483648" r:id="rId2"/>
    <p:sldMasterId id="2147483650" r:id="rId3"/>
    <p:sldMasterId id="2147483652" r:id="rId4"/>
    <p:sldMasterId id="2147483654" r:id="rId5"/>
    <p:sldMasterId id="2147483656" r:id="rId6"/>
    <p:sldMasterId id="2147483658" r:id="rId7"/>
    <p:sldMasterId id="2147483660" r:id="rId8"/>
    <p:sldMasterId id="2147483662" r:id="rId9"/>
    <p:sldMasterId id="2147483664" r:id="rId10"/>
    <p:sldMasterId id="2147483666" r:id="rId11"/>
  </p:sldMasterIdLst>
  <p:notesMasterIdLst>
    <p:notesMasterId r:id="rId12"/>
  </p:notesMasterIdLst>
  <p:sldIdLst>
    <p:sldId id="256" r:id="rId13"/>
    <p:sldId id="257" r:id="rId14"/>
    <p:sldId id="258" r:id="rId15"/>
    <p:sldId id="259" r:id="rId16"/>
    <p:sldId id="260" r:id="rId17"/>
    <p:sldId id="261" r:id="rId18"/>
    <p:sldId id="262" r:id="rId19"/>
    <p:sldId id="263" r:id="rId20"/>
    <p:sldId id="264" r:id="rId21"/>
    <p:sldId id="265" r:id="rId22"/>
    <p:sldId id="266" r:id="rId23"/>
    <p:sldId id="267" r:id="rId24"/>
    <p:sldId id="268" r:id="rId25"/>
    <p:sldId id="269" r:id="rId26"/>
    <p:sldId id="270" r:id="rId27"/>
    <p:sldId id="271" r:id="rId28"/>
    <p:sldId id="272" r:id="rId29"/>
    <p:sldId id="273" r:id="rId30"/>
    <p:sldId id="274" r:id="rId31"/>
    <p:sldId id="275" r:id="rId32"/>
    <p:sldId id="276" r:id="rId33"/>
    <p:sldId id="277" r:id="rId34"/>
    <p:sldId id="278" r:id="rId35"/>
    <p:sldId id="279" r:id="rId36"/>
    <p:sldId id="280" r:id="rId37"/>
    <p:sldId id="281" r:id="rId38"/>
    <p:sldId id="282" r:id="rId39"/>
    <p:sldId id="283" r:id="rId40"/>
    <p:sldId id="284" r:id="rId41"/>
    <p:sldId id="285" r:id="rId42"/>
    <p:sldId id="286" r:id="rId43"/>
    <p:sldId id="287" r:id="rId44"/>
    <p:sldId id="288" r:id="rId45"/>
    <p:sldId id="289" r:id="rId46"/>
  </p:sldIdLst>
  <p:sldSz cx="9144000" cy="6858000"/>
  <p:notesSz cx="7559675" cy="10691813"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/>
</p:presentationPr>
</file>

<file path=ppt/_rels/presentation.xml.rels><?xml version="1.0" encoding="UTF-8"?>
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3" Type="http://schemas.openxmlformats.org/officeDocument/2006/relationships/slideMaster" Target="slideMasters/slideMaster2.xml"/><Relationship Id="rId4" Type="http://schemas.openxmlformats.org/officeDocument/2006/relationships/slideMaster" Target="slideMasters/slideMaster3.xml"/><Relationship Id="rId5" Type="http://schemas.openxmlformats.org/officeDocument/2006/relationships/slideMaster" Target="slideMasters/slideMaster4.xml"/><Relationship Id="rId6" Type="http://schemas.openxmlformats.org/officeDocument/2006/relationships/slideMaster" Target="slideMasters/slideMaster5.xml"/><Relationship Id="rId7" Type="http://schemas.openxmlformats.org/officeDocument/2006/relationships/slideMaster" Target="slideMasters/slideMaster6.xml"/><Relationship Id="rId8" Type="http://schemas.openxmlformats.org/officeDocument/2006/relationships/slideMaster" Target="slideMasters/slideMaster7.xml"/><Relationship Id="rId9" Type="http://schemas.openxmlformats.org/officeDocument/2006/relationships/slideMaster" Target="slideMasters/slideMaster8.xml"/><Relationship Id="rId10" Type="http://schemas.openxmlformats.org/officeDocument/2006/relationships/slideMaster" Target="slideMasters/slideMaster9.xml"/><Relationship Id="rId11" Type="http://schemas.openxmlformats.org/officeDocument/2006/relationships/slideMaster" Target="slideMasters/slideMaster10.xml"/><Relationship Id="rId12" Type="http://schemas.openxmlformats.org/officeDocument/2006/relationships/notesMaster" Target="notesMasters/notesMaster1.xml"/><Relationship Id="rId13" Type="http://schemas.openxmlformats.org/officeDocument/2006/relationships/slide" Target="slides/slide1.xml"/><Relationship Id="rId14" Type="http://schemas.openxmlformats.org/officeDocument/2006/relationships/slide" Target="slides/slide2.xml"/><Relationship Id="rId15" Type="http://schemas.openxmlformats.org/officeDocument/2006/relationships/slide" Target="slides/slide3.xml"/><Relationship Id="rId16" Type="http://schemas.openxmlformats.org/officeDocument/2006/relationships/slide" Target="slides/slide4.xml"/><Relationship Id="rId17" Type="http://schemas.openxmlformats.org/officeDocument/2006/relationships/slide" Target="slides/slide5.xml"/><Relationship Id="rId18" Type="http://schemas.openxmlformats.org/officeDocument/2006/relationships/slide" Target="slides/slide6.xml"/><Relationship Id="rId19" Type="http://schemas.openxmlformats.org/officeDocument/2006/relationships/slide" Target="slides/slide7.xml"/><Relationship Id="rId20" Type="http://schemas.openxmlformats.org/officeDocument/2006/relationships/slide" Target="slides/slide8.xml"/><Relationship Id="rId21" Type="http://schemas.openxmlformats.org/officeDocument/2006/relationships/slide" Target="slides/slide9.xml"/><Relationship Id="rId22" Type="http://schemas.openxmlformats.org/officeDocument/2006/relationships/slide" Target="slides/slide10.xml"/><Relationship Id="rId23" Type="http://schemas.openxmlformats.org/officeDocument/2006/relationships/slide" Target="slides/slide11.xml"/><Relationship Id="rId24" Type="http://schemas.openxmlformats.org/officeDocument/2006/relationships/slide" Target="slides/slide12.xml"/><Relationship Id="rId25" Type="http://schemas.openxmlformats.org/officeDocument/2006/relationships/slide" Target="slides/slide13.xml"/><Relationship Id="rId26" Type="http://schemas.openxmlformats.org/officeDocument/2006/relationships/slide" Target="slides/slide14.xml"/><Relationship Id="rId27" Type="http://schemas.openxmlformats.org/officeDocument/2006/relationships/slide" Target="slides/slide15.xml"/><Relationship Id="rId28" Type="http://schemas.openxmlformats.org/officeDocument/2006/relationships/slide" Target="slides/slide16.xml"/><Relationship Id="rId29" Type="http://schemas.openxmlformats.org/officeDocument/2006/relationships/slide" Target="slides/slide17.xml"/><Relationship Id="rId30" Type="http://schemas.openxmlformats.org/officeDocument/2006/relationships/slide" Target="slides/slide18.xml"/><Relationship Id="rId31" Type="http://schemas.openxmlformats.org/officeDocument/2006/relationships/slide" Target="slides/slide19.xml"/><Relationship Id="rId32" Type="http://schemas.openxmlformats.org/officeDocument/2006/relationships/slide" Target="slides/slide20.xml"/><Relationship Id="rId33" Type="http://schemas.openxmlformats.org/officeDocument/2006/relationships/slide" Target="slides/slide21.xml"/><Relationship Id="rId34" Type="http://schemas.openxmlformats.org/officeDocument/2006/relationships/slide" Target="slides/slide22.xml"/><Relationship Id="rId35" Type="http://schemas.openxmlformats.org/officeDocument/2006/relationships/slide" Target="slides/slide23.xml"/><Relationship Id="rId36" Type="http://schemas.openxmlformats.org/officeDocument/2006/relationships/slide" Target="slides/slide24.xml"/><Relationship Id="rId37" Type="http://schemas.openxmlformats.org/officeDocument/2006/relationships/slide" Target="slides/slide25.xml"/><Relationship Id="rId38" Type="http://schemas.openxmlformats.org/officeDocument/2006/relationships/slide" Target="slides/slide26.xml"/><Relationship Id="rId39" Type="http://schemas.openxmlformats.org/officeDocument/2006/relationships/slide" Target="slides/slide27.xml"/><Relationship Id="rId40" Type="http://schemas.openxmlformats.org/officeDocument/2006/relationships/slide" Target="slides/slide28.xml"/><Relationship Id="rId41" Type="http://schemas.openxmlformats.org/officeDocument/2006/relationships/slide" Target="slides/slide29.xml"/><Relationship Id="rId42" Type="http://schemas.openxmlformats.org/officeDocument/2006/relationships/slide" Target="slides/slide30.xml"/><Relationship Id="rId43" Type="http://schemas.openxmlformats.org/officeDocument/2006/relationships/slide" Target="slides/slide31.xml"/><Relationship Id="rId44" Type="http://schemas.openxmlformats.org/officeDocument/2006/relationships/slide" Target="slides/slide32.xml"/><Relationship Id="rId45" Type="http://schemas.openxmlformats.org/officeDocument/2006/relationships/slide" Target="slides/slide33.xml"/><Relationship Id="rId46" Type="http://schemas.openxmlformats.org/officeDocument/2006/relationships/slide" Target="slides/slide34.xml"/><Relationship Id="rId47" Type="http://schemas.openxmlformats.org/officeDocument/2006/relationships/presProps" Target="presProps.xml"/>
</Relationships>
</file>

<file path=ppt/notesMasters/_rels/notesMaster1.xml.rels><?xml version="1.0" encoding="UTF-8"?>
<Relationships xmlns="http://schemas.openxmlformats.org/package/2006/relationships"><Relationship Id="rId1" Type="http://schemas.openxmlformats.org/officeDocument/2006/relationships/theme" Target="../theme/theme11.xml"/>
</Relationships>
</file>

<file path=ppt/notesMasters/notesMaster1.xml><?xml version="1.0" encoding="utf-8"?>
<p:notes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PlaceHolder 1"/>
          <p:cNvSpPr>
            <a:spLocks noGrp="1"/>
          </p:cNvSpPr>
          <p:nvPr>
            <p:ph type="sldImg"/>
          </p:nvPr>
        </p:nvSpPr>
        <p:spPr>
          <a:xfrm>
            <a:off x="0" y="812520"/>
            <a:ext cx="0" cy="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/>
            <a:r>
              <a:rPr b="0" lang="en-US" sz="4400" spc="-1" strike="noStrike">
                <a:solidFill>
                  <a:srgbClr val="000000"/>
                </a:solidFill>
                <a:latin typeface="Arial"/>
              </a:rPr>
              <a:t>Click to move the slide</a:t>
            </a:r>
            <a:endParaRPr b="0" lang="en-US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1" name="PlaceHolder 2"/>
          <p:cNvSpPr>
            <a:spLocks noGrp="1"/>
          </p:cNvSpPr>
          <p:nvPr>
            <p:ph type="body"/>
          </p:nvPr>
        </p:nvSpPr>
        <p:spPr>
          <a:xfrm>
            <a:off x="756000" y="5078520"/>
            <a:ext cx="6047640" cy="4811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p>
            <a:pPr marL="216000" indent="-216000">
              <a:buNone/>
            </a:pPr>
            <a:r>
              <a:rPr b="0" lang="en-US" sz="2000" spc="-1" strike="noStrike">
                <a:solidFill>
                  <a:srgbClr val="000000"/>
                </a:solidFill>
                <a:latin typeface="Arial"/>
              </a:rPr>
              <a:t>Click to edit the notes format</a:t>
            </a:r>
            <a:endParaRPr b="0" lang="en-US" sz="20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2" name="PlaceHolder 3"/>
          <p:cNvSpPr>
            <a:spLocks noGrp="1"/>
          </p:cNvSpPr>
          <p:nvPr>
            <p:ph type="hdr"/>
          </p:nvPr>
        </p:nvSpPr>
        <p:spPr>
          <a:xfrm>
            <a:off x="0" y="0"/>
            <a:ext cx="3280680" cy="5342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p>
            <a:pPr indent="0">
              <a:buNone/>
            </a:pPr>
            <a:r>
              <a:rPr b="0" lang="en-US" sz="1400" spc="-1" strike="noStrike">
                <a:solidFill>
                  <a:srgbClr val="000000"/>
                </a:solidFill>
                <a:latin typeface="Times New Roman"/>
              </a:rPr>
              <a:t>&lt;header&gt;</a:t>
            </a:r>
            <a:endParaRPr b="0" lang="en-US" sz="1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63" name="PlaceHolder 4"/>
          <p:cNvSpPr>
            <a:spLocks noGrp="1"/>
          </p:cNvSpPr>
          <p:nvPr>
            <p:ph type="dt" idx="31"/>
          </p:nvPr>
        </p:nvSpPr>
        <p:spPr>
          <a:xfrm>
            <a:off x="4278960" y="0"/>
            <a:ext cx="3280680" cy="5342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lstStyle>
            <a:lvl1pPr indent="0" algn="r">
              <a:buNone/>
              <a:defRPr b="0" lang="en-US" sz="1400" spc="-1" strike="noStrike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 algn="r">
              <a:buNone/>
            </a:pPr>
            <a:r>
              <a:rPr b="0" lang="en-US" sz="1400" spc="-1" strike="noStrike">
                <a:solidFill>
                  <a:srgbClr val="000000"/>
                </a:solidFill>
                <a:latin typeface="Times New Roman"/>
              </a:rPr>
              <a:t>&lt;date/time&gt;</a:t>
            </a:r>
            <a:endParaRPr b="0" lang="en-US" sz="1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64" name="PlaceHolder 5"/>
          <p:cNvSpPr>
            <a:spLocks noGrp="1"/>
          </p:cNvSpPr>
          <p:nvPr>
            <p:ph type="ftr" idx="32"/>
          </p:nvPr>
        </p:nvSpPr>
        <p:spPr>
          <a:xfrm>
            <a:off x="0" y="10157400"/>
            <a:ext cx="3280680" cy="5342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b">
            <a:noAutofit/>
          </a:bodyPr>
          <a:lstStyle>
            <a:lvl1pPr indent="0">
              <a:buNone/>
              <a:defRPr b="0" lang="en-US" sz="1400" spc="-1" strike="noStrike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>
              <a:buNone/>
            </a:pPr>
            <a:r>
              <a:rPr b="0" lang="en-US" sz="1400" spc="-1" strike="noStrike">
                <a:solidFill>
                  <a:srgbClr val="000000"/>
                </a:solidFill>
                <a:latin typeface="Times New Roman"/>
              </a:rPr>
              <a:t>&lt;footer&gt;</a:t>
            </a:r>
            <a:endParaRPr b="0" lang="en-US" sz="1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65" name="PlaceHolder 6"/>
          <p:cNvSpPr>
            <a:spLocks noGrp="1"/>
          </p:cNvSpPr>
          <p:nvPr>
            <p:ph type="sldNum" idx="33"/>
          </p:nvPr>
        </p:nvSpPr>
        <p:spPr>
          <a:xfrm>
            <a:off x="4278960" y="10157400"/>
            <a:ext cx="3280680" cy="5342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b">
            <a:noAutofit/>
          </a:bodyPr>
          <a:lstStyle>
            <a:lvl1pPr indent="0" algn="r">
              <a:buNone/>
              <a:defRPr b="0" lang="en-US" sz="1400" spc="-1" strike="noStrike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 algn="r">
              <a:buNone/>
            </a:pPr>
            <a:fld id="{715694C4-7058-40C2-88B4-549AF8181E2F}" type="slidenum">
              <a:rPr b="0" lang="en-US" sz="1400" spc="-1" strike="noStrike">
                <a:solidFill>
                  <a:srgbClr val="000000"/>
                </a:solidFill>
                <a:latin typeface="Times New Roman"/>
              </a:rPr>
              <a:t>&lt;number&gt;</a:t>
            </a:fld>
            <a:endParaRPr b="0" lang="en-US" sz="1400" spc="-1" strike="noStrike">
              <a:solidFill>
                <a:srgbClr val="000000"/>
              </a:solidFill>
              <a:latin typeface="Times New Roman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</p:notesMaster>
</file>

<file path=ppt/notesSlides/_rels/notesSlide1.xml.rels><?xml version="1.0" encoding="UTF-8"?>
<Relationships xmlns="http://schemas.openxmlformats.org/package/2006/relationships"><Relationship Id="rId1" Type="http://schemas.openxmlformats.org/officeDocument/2006/relationships/slide" Target="../slides/slide1.xml"/><Relationship Id="rId2" Type="http://schemas.openxmlformats.org/officeDocument/2006/relationships/notesMaster" Target="../notesMasters/notesMaster1.xml"/>
</Relationships>
</file>

<file path=ppt/notesSlides/_rels/notesSlide10.xml.rels><?xml version="1.0" encoding="UTF-8"?>
<Relationships xmlns="http://schemas.openxmlformats.org/package/2006/relationships"><Relationship Id="rId1" Type="http://schemas.openxmlformats.org/officeDocument/2006/relationships/slide" Target="../slides/slide10.xml"/><Relationship Id="rId2" Type="http://schemas.openxmlformats.org/officeDocument/2006/relationships/notesMaster" Target="../notesMasters/notesMaster1.xml"/>
</Relationships>
</file>

<file path=ppt/notesSlides/_rels/notesSlide11.xml.rels><?xml version="1.0" encoding="UTF-8"?>
<Relationships xmlns="http://schemas.openxmlformats.org/package/2006/relationships"><Relationship Id="rId1" Type="http://schemas.openxmlformats.org/officeDocument/2006/relationships/slide" Target="../slides/slide11.xml"/><Relationship Id="rId2" Type="http://schemas.openxmlformats.org/officeDocument/2006/relationships/notesMaster" Target="../notesMasters/notesMaster1.xml"/>
</Relationships>
</file>

<file path=ppt/notesSlides/_rels/notesSlide12.xml.rels><?xml version="1.0" encoding="UTF-8"?>
<Relationships xmlns="http://schemas.openxmlformats.org/package/2006/relationships"><Relationship Id="rId1" Type="http://schemas.openxmlformats.org/officeDocument/2006/relationships/slide" Target="../slides/slide12.xml"/><Relationship Id="rId2" Type="http://schemas.openxmlformats.org/officeDocument/2006/relationships/notesMaster" Target="../notesMasters/notesMaster1.xml"/>
</Relationships>
</file>

<file path=ppt/notesSlides/_rels/notesSlide13.xml.rels><?xml version="1.0" encoding="UTF-8"?>
<Relationships xmlns="http://schemas.openxmlformats.org/package/2006/relationships"><Relationship Id="rId1" Type="http://schemas.openxmlformats.org/officeDocument/2006/relationships/slide" Target="../slides/slide13.xml"/><Relationship Id="rId2" Type="http://schemas.openxmlformats.org/officeDocument/2006/relationships/notesMaster" Target="../notesMasters/notesMaster1.xml"/>
</Relationships>
</file>

<file path=ppt/notesSlides/_rels/notesSlide14.xml.rels><?xml version="1.0" encoding="UTF-8"?>
<Relationships xmlns="http://schemas.openxmlformats.org/package/2006/relationships"><Relationship Id="rId1" Type="http://schemas.openxmlformats.org/officeDocument/2006/relationships/slide" Target="../slides/slide14.xml"/><Relationship Id="rId2" Type="http://schemas.openxmlformats.org/officeDocument/2006/relationships/notesMaster" Target="../notesMasters/notesMaster1.xml"/>
</Relationships>
</file>

<file path=ppt/notesSlides/_rels/notesSlide15.xml.rels><?xml version="1.0" encoding="UTF-8"?>
<Relationships xmlns="http://schemas.openxmlformats.org/package/2006/relationships"><Relationship Id="rId1" Type="http://schemas.openxmlformats.org/officeDocument/2006/relationships/slide" Target="../slides/slide15.xml"/><Relationship Id="rId2" Type="http://schemas.openxmlformats.org/officeDocument/2006/relationships/notesMaster" Target="../notesMasters/notesMaster1.xml"/>
</Relationships>
</file>

<file path=ppt/notesSlides/_rels/notesSlide16.xml.rels><?xml version="1.0" encoding="UTF-8"?>
<Relationships xmlns="http://schemas.openxmlformats.org/package/2006/relationships"><Relationship Id="rId1" Type="http://schemas.openxmlformats.org/officeDocument/2006/relationships/slide" Target="../slides/slide16.xml"/><Relationship Id="rId2" Type="http://schemas.openxmlformats.org/officeDocument/2006/relationships/notesMaster" Target="../notesMasters/notesMaster1.xml"/>
</Relationships>
</file>

<file path=ppt/notesSlides/_rels/notesSlide17.xml.rels><?xml version="1.0" encoding="UTF-8"?>
<Relationships xmlns="http://schemas.openxmlformats.org/package/2006/relationships"><Relationship Id="rId1" Type="http://schemas.openxmlformats.org/officeDocument/2006/relationships/slide" Target="../slides/slide17.xml"/><Relationship Id="rId2" Type="http://schemas.openxmlformats.org/officeDocument/2006/relationships/notesMaster" Target="../notesMasters/notesMaster1.xml"/>
</Relationships>
</file>

<file path=ppt/notesSlides/_rels/notesSlide18.xml.rels><?xml version="1.0" encoding="UTF-8"?>
<Relationships xmlns="http://schemas.openxmlformats.org/package/2006/relationships"><Relationship Id="rId1" Type="http://schemas.openxmlformats.org/officeDocument/2006/relationships/slide" Target="../slides/slide18.xml"/><Relationship Id="rId2" Type="http://schemas.openxmlformats.org/officeDocument/2006/relationships/notesMaster" Target="../notesMasters/notesMaster1.xml"/>
</Relationships>
</file>

<file path=ppt/notesSlides/_rels/notesSlide19.xml.rels><?xml version="1.0" encoding="UTF-8"?>
<Relationships xmlns="http://schemas.openxmlformats.org/package/2006/relationships"><Relationship Id="rId1" Type="http://schemas.openxmlformats.org/officeDocument/2006/relationships/slide" Target="../slides/slide19.xml"/><Relationship Id="rId2" Type="http://schemas.openxmlformats.org/officeDocument/2006/relationships/notesMaster" Target="../notesMasters/notesMaster1.xml"/>
</Relationships>
</file>

<file path=ppt/notesSlides/_rels/notesSlide2.xml.rels><?xml version="1.0" encoding="UTF-8"?>
<Relationships xmlns="http://schemas.openxmlformats.org/package/2006/relationships"><Relationship Id="rId1" Type="http://schemas.openxmlformats.org/officeDocument/2006/relationships/slide" Target="../slides/slide2.xml"/><Relationship Id="rId2" Type="http://schemas.openxmlformats.org/officeDocument/2006/relationships/notesMaster" Target="../notesMasters/notesMaster1.xml"/>
</Relationships>
</file>

<file path=ppt/notesSlides/_rels/notesSlide20.xml.rels><?xml version="1.0" encoding="UTF-8"?>
<Relationships xmlns="http://schemas.openxmlformats.org/package/2006/relationships"><Relationship Id="rId1" Type="http://schemas.openxmlformats.org/officeDocument/2006/relationships/slide" Target="../slides/slide20.xml"/><Relationship Id="rId2" Type="http://schemas.openxmlformats.org/officeDocument/2006/relationships/notesMaster" Target="../notesMasters/notesMaster1.xml"/>
</Relationships>
</file>

<file path=ppt/notesSlides/_rels/notesSlide21.xml.rels><?xml version="1.0" encoding="UTF-8"?>
<Relationships xmlns="http://schemas.openxmlformats.org/package/2006/relationships"><Relationship Id="rId1" Type="http://schemas.openxmlformats.org/officeDocument/2006/relationships/slide" Target="../slides/slide21.xml"/><Relationship Id="rId2" Type="http://schemas.openxmlformats.org/officeDocument/2006/relationships/notesMaster" Target="../notesMasters/notesMaster1.xml"/>
</Relationships>
</file>

<file path=ppt/notesSlides/_rels/notesSlide22.xml.rels><?xml version="1.0" encoding="UTF-8"?>
<Relationships xmlns="http://schemas.openxmlformats.org/package/2006/relationships"><Relationship Id="rId1" Type="http://schemas.openxmlformats.org/officeDocument/2006/relationships/slide" Target="../slides/slide22.xml"/><Relationship Id="rId2" Type="http://schemas.openxmlformats.org/officeDocument/2006/relationships/notesMaster" Target="../notesMasters/notesMaster1.xml"/>
</Relationships>
</file>

<file path=ppt/notesSlides/_rels/notesSlide23.xml.rels><?xml version="1.0" encoding="UTF-8"?>
<Relationships xmlns="http://schemas.openxmlformats.org/package/2006/relationships"><Relationship Id="rId1" Type="http://schemas.openxmlformats.org/officeDocument/2006/relationships/slide" Target="../slides/slide23.xml"/><Relationship Id="rId2" Type="http://schemas.openxmlformats.org/officeDocument/2006/relationships/notesMaster" Target="../notesMasters/notesMaster1.xml"/>
</Relationships>
</file>

<file path=ppt/notesSlides/_rels/notesSlide24.xml.rels><?xml version="1.0" encoding="UTF-8"?>
<Relationships xmlns="http://schemas.openxmlformats.org/package/2006/relationships"><Relationship Id="rId1" Type="http://schemas.openxmlformats.org/officeDocument/2006/relationships/slide" Target="../slides/slide24.xml"/><Relationship Id="rId2" Type="http://schemas.openxmlformats.org/officeDocument/2006/relationships/notesMaster" Target="../notesMasters/notesMaster1.xml"/>
</Relationships>
</file>

<file path=ppt/notesSlides/_rels/notesSlide25.xml.rels><?xml version="1.0" encoding="UTF-8"?>
<Relationships xmlns="http://schemas.openxmlformats.org/package/2006/relationships"><Relationship Id="rId1" Type="http://schemas.openxmlformats.org/officeDocument/2006/relationships/slide" Target="../slides/slide25.xml"/><Relationship Id="rId2" Type="http://schemas.openxmlformats.org/officeDocument/2006/relationships/notesMaster" Target="../notesMasters/notesMaster1.xml"/>
</Relationships>
</file>

<file path=ppt/notesSlides/_rels/notesSlide26.xml.rels><?xml version="1.0" encoding="UTF-8"?>
<Relationships xmlns="http://schemas.openxmlformats.org/package/2006/relationships"><Relationship Id="rId1" Type="http://schemas.openxmlformats.org/officeDocument/2006/relationships/slide" Target="../slides/slide26.xml"/><Relationship Id="rId2" Type="http://schemas.openxmlformats.org/officeDocument/2006/relationships/notesMaster" Target="../notesMasters/notesMaster1.xml"/>
</Relationships>
</file>

<file path=ppt/notesSlides/_rels/notesSlide27.xml.rels><?xml version="1.0" encoding="UTF-8"?>
<Relationships xmlns="http://schemas.openxmlformats.org/package/2006/relationships"><Relationship Id="rId1" Type="http://schemas.openxmlformats.org/officeDocument/2006/relationships/slide" Target="../slides/slide27.xml"/><Relationship Id="rId2" Type="http://schemas.openxmlformats.org/officeDocument/2006/relationships/notesMaster" Target="../notesMasters/notesMaster1.xml"/>
</Relationships>
</file>

<file path=ppt/notesSlides/_rels/notesSlide28.xml.rels><?xml version="1.0" encoding="UTF-8"?>
<Relationships xmlns="http://schemas.openxmlformats.org/package/2006/relationships"><Relationship Id="rId1" Type="http://schemas.openxmlformats.org/officeDocument/2006/relationships/slide" Target="../slides/slide28.xml"/><Relationship Id="rId2" Type="http://schemas.openxmlformats.org/officeDocument/2006/relationships/notesMaster" Target="../notesMasters/notesMaster1.xml"/>
</Relationships>
</file>

<file path=ppt/notesSlides/_rels/notesSlide29.xml.rels><?xml version="1.0" encoding="UTF-8"?>
<Relationships xmlns="http://schemas.openxmlformats.org/package/2006/relationships"><Relationship Id="rId1" Type="http://schemas.openxmlformats.org/officeDocument/2006/relationships/slide" Target="../slides/slide29.xml"/><Relationship Id="rId2" Type="http://schemas.openxmlformats.org/officeDocument/2006/relationships/notesMaster" Target="../notesMasters/notesMaster1.xml"/>
</Relationships>
</file>

<file path=ppt/notesSlides/_rels/notesSlide3.xml.rels><?xml version="1.0" encoding="UTF-8"?>
<Relationships xmlns="http://schemas.openxmlformats.org/package/2006/relationships"><Relationship Id="rId1" Type="http://schemas.openxmlformats.org/officeDocument/2006/relationships/slide" Target="../slides/slide3.xml"/><Relationship Id="rId2" Type="http://schemas.openxmlformats.org/officeDocument/2006/relationships/notesMaster" Target="../notesMasters/notesMaster1.xml"/>
</Relationships>
</file>

<file path=ppt/notesSlides/_rels/notesSlide30.xml.rels><?xml version="1.0" encoding="UTF-8"?>
<Relationships xmlns="http://schemas.openxmlformats.org/package/2006/relationships"><Relationship Id="rId1" Type="http://schemas.openxmlformats.org/officeDocument/2006/relationships/slide" Target="../slides/slide30.xml"/><Relationship Id="rId2" Type="http://schemas.openxmlformats.org/officeDocument/2006/relationships/notesMaster" Target="../notesMasters/notesMaster1.xml"/>
</Relationships>
</file>

<file path=ppt/notesSlides/_rels/notesSlide31.xml.rels><?xml version="1.0" encoding="UTF-8"?>
<Relationships xmlns="http://schemas.openxmlformats.org/package/2006/relationships"><Relationship Id="rId1" Type="http://schemas.openxmlformats.org/officeDocument/2006/relationships/slide" Target="../slides/slide31.xml"/><Relationship Id="rId2" Type="http://schemas.openxmlformats.org/officeDocument/2006/relationships/notesMaster" Target="../notesMasters/notesMaster1.xml"/>
</Relationships>
</file>

<file path=ppt/notesSlides/_rels/notesSlide32.xml.rels><?xml version="1.0" encoding="UTF-8"?>
<Relationships xmlns="http://schemas.openxmlformats.org/package/2006/relationships"><Relationship Id="rId1" Type="http://schemas.openxmlformats.org/officeDocument/2006/relationships/slide" Target="../slides/slide32.xml"/><Relationship Id="rId2" Type="http://schemas.openxmlformats.org/officeDocument/2006/relationships/notesMaster" Target="../notesMasters/notesMaster1.xml"/>
</Relationships>
</file>

<file path=ppt/notesSlides/_rels/notesSlide33.xml.rels><?xml version="1.0" encoding="UTF-8"?>
<Relationships xmlns="http://schemas.openxmlformats.org/package/2006/relationships"><Relationship Id="rId1" Type="http://schemas.openxmlformats.org/officeDocument/2006/relationships/slide" Target="../slides/slide33.xml"/><Relationship Id="rId2" Type="http://schemas.openxmlformats.org/officeDocument/2006/relationships/notesMaster" Target="../notesMasters/notesMaster1.xml"/>
</Relationships>
</file>

<file path=ppt/notesSlides/_rels/notesSlide34.xml.rels><?xml version="1.0" encoding="UTF-8"?>
<Relationships xmlns="http://schemas.openxmlformats.org/package/2006/relationships"><Relationship Id="rId1" Type="http://schemas.openxmlformats.org/officeDocument/2006/relationships/slide" Target="../slides/slide34.xml"/><Relationship Id="rId2" Type="http://schemas.openxmlformats.org/officeDocument/2006/relationships/notesMaster" Target="../notesMasters/notesMaster1.xml"/>
</Relationships>
</file>

<file path=ppt/notesSlides/_rels/notesSlide4.xml.rels><?xml version="1.0" encoding="UTF-8"?>
<Relationships xmlns="http://schemas.openxmlformats.org/package/2006/relationships"><Relationship Id="rId1" Type="http://schemas.openxmlformats.org/officeDocument/2006/relationships/slide" Target="../slides/slide4.xml"/><Relationship Id="rId2" Type="http://schemas.openxmlformats.org/officeDocument/2006/relationships/notesMaster" Target="../notesMasters/notesMaster1.xml"/>
</Relationships>
</file>

<file path=ppt/notesSlides/_rels/notesSlide5.xml.rels><?xml version="1.0" encoding="UTF-8"?>
<Relationships xmlns="http://schemas.openxmlformats.org/package/2006/relationships"><Relationship Id="rId1" Type="http://schemas.openxmlformats.org/officeDocument/2006/relationships/slide" Target="../slides/slide5.xml"/><Relationship Id="rId2" Type="http://schemas.openxmlformats.org/officeDocument/2006/relationships/notesMaster" Target="../notesMasters/notesMaster1.xml"/>
</Relationships>
</file>

<file path=ppt/notesSlides/_rels/notesSlide6.xml.rels><?xml version="1.0" encoding="UTF-8"?>
<Relationships xmlns="http://schemas.openxmlformats.org/package/2006/relationships"><Relationship Id="rId1" Type="http://schemas.openxmlformats.org/officeDocument/2006/relationships/slide" Target="../slides/slide6.xml"/><Relationship Id="rId2" Type="http://schemas.openxmlformats.org/officeDocument/2006/relationships/notesMaster" Target="../notesMasters/notesMaster1.xml"/>
</Relationships>
</file>

<file path=ppt/notesSlides/_rels/notesSlide7.xml.rels><?xml version="1.0" encoding="UTF-8"?>
<Relationships xmlns="http://schemas.openxmlformats.org/package/2006/relationships"><Relationship Id="rId1" Type="http://schemas.openxmlformats.org/officeDocument/2006/relationships/slide" Target="../slides/slide7.xml"/><Relationship Id="rId2" Type="http://schemas.openxmlformats.org/officeDocument/2006/relationships/notesMaster" Target="../notesMasters/notesMaster1.xml"/>
</Relationships>
</file>

<file path=ppt/notesSlides/_rels/notesSlide8.xml.rels><?xml version="1.0" encoding="UTF-8"?>
<Relationships xmlns="http://schemas.openxmlformats.org/package/2006/relationships"><Relationship Id="rId1" Type="http://schemas.openxmlformats.org/officeDocument/2006/relationships/slide" Target="../slides/slide8.xml"/><Relationship Id="rId2" Type="http://schemas.openxmlformats.org/officeDocument/2006/relationships/notesMaster" Target="../notesMasters/notesMaster1.xml"/>
</Relationships>
</file>

<file path=ppt/notesSlides/_rels/notesSlide9.xml.rels><?xml version="1.0" encoding="UTF-8"?>
<Relationships xmlns="http://schemas.openxmlformats.org/package/2006/relationships"><Relationship Id="rId1" Type="http://schemas.openxmlformats.org/officeDocument/2006/relationships/slide" Target="../slides/slide9.xml"/><Relationship Id="rId2" Type="http://schemas.openxmlformats.org/officeDocument/2006/relationships/notesMaster" Target="../notesMasters/notesMaster1.xml"/>
</Relationships>
</file>

<file path=ppt/notesSlides/notesSlide1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Slide Number Placeholder 6"/>
          <p:cNvSpPr/>
          <p:nvPr/>
        </p:nvSpPr>
        <p:spPr>
          <a:xfrm>
            <a:off x="4278960" y="10157400"/>
            <a:ext cx="3277800" cy="5313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b">
            <a:noAutofit/>
          </a:bodyPr>
          <a:p>
            <a:pPr algn="r" defTabSz="914400">
              <a:lnSpc>
                <a:spcPct val="100000"/>
              </a:lnSpc>
              <a:tabLst>
                <a:tab algn="l" pos="0"/>
              </a:tabLst>
            </a:pPr>
            <a:fld id="{973CF2F4-147C-4D6C-AF18-F0A5C5CF8809}" type="slidenum">
              <a:rPr b="0" lang="en-CH" sz="1800" spc="-1" strike="noStrike">
                <a:solidFill>
                  <a:srgbClr val="000000"/>
                </a:solidFill>
                <a:latin typeface="+mn-lt"/>
                <a:ea typeface="+mn-ea"/>
              </a:rPr>
              <a:t>&lt;number&gt;</a:t>
            </a:fld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69" name="PlaceHolder 1"/>
          <p:cNvSpPr>
            <a:spLocks noGrp="1"/>
          </p:cNvSpPr>
          <p:nvPr>
            <p:ph type="sldImg"/>
          </p:nvPr>
        </p:nvSpPr>
        <p:spPr>
          <a:xfrm>
            <a:off x="1108080" y="812880"/>
            <a:ext cx="5340600" cy="4005720"/>
          </a:xfrm>
          <a:prstGeom prst="rect">
            <a:avLst/>
          </a:prstGeom>
          <a:ln w="0">
            <a:noFill/>
          </a:ln>
        </p:spPr>
      </p:sp>
      <p:sp>
        <p:nvSpPr>
          <p:cNvPr id="170" name="PlaceHolder 2"/>
          <p:cNvSpPr>
            <a:spLocks noGrp="1"/>
          </p:cNvSpPr>
          <p:nvPr>
            <p:ph type="body"/>
          </p:nvPr>
        </p:nvSpPr>
        <p:spPr>
          <a:xfrm>
            <a:off x="756000" y="5078520"/>
            <a:ext cx="6044760" cy="4808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p>
            <a:pPr marL="216000" indent="-216000">
              <a:buNone/>
            </a:pP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notes>
</file>

<file path=ppt/notesSlides/notesSlide10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Slide Number Placeholder 6"/>
          <p:cNvSpPr/>
          <p:nvPr/>
        </p:nvSpPr>
        <p:spPr>
          <a:xfrm>
            <a:off x="4278960" y="10157400"/>
            <a:ext cx="3277800" cy="5313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b">
            <a:noAutofit/>
          </a:bodyPr>
          <a:p>
            <a:pPr algn="r" defTabSz="914400">
              <a:lnSpc>
                <a:spcPct val="100000"/>
              </a:lnSpc>
              <a:tabLst>
                <a:tab algn="l" pos="0"/>
              </a:tabLst>
            </a:pPr>
            <a:fld id="{F1B0DA1F-CCBF-4E78-B9E2-C41AB12ACC95}" type="slidenum">
              <a:rPr b="0" lang="en-CH" sz="1800" spc="-1" strike="noStrike">
                <a:solidFill>
                  <a:srgbClr val="000000"/>
                </a:solidFill>
                <a:latin typeface="+mn-lt"/>
                <a:ea typeface="+mn-ea"/>
              </a:rPr>
              <a:t>&lt;number&gt;</a:t>
            </a:fld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96" name="PlaceHolder 1"/>
          <p:cNvSpPr>
            <a:spLocks noGrp="1"/>
          </p:cNvSpPr>
          <p:nvPr>
            <p:ph type="sldImg"/>
          </p:nvPr>
        </p:nvSpPr>
        <p:spPr>
          <a:xfrm>
            <a:off x="1106640" y="812880"/>
            <a:ext cx="5342400" cy="4005720"/>
          </a:xfrm>
          <a:prstGeom prst="rect">
            <a:avLst/>
          </a:prstGeom>
          <a:ln w="0">
            <a:noFill/>
          </a:ln>
        </p:spPr>
      </p:sp>
      <p:sp>
        <p:nvSpPr>
          <p:cNvPr id="197" name="PlaceHolder 2"/>
          <p:cNvSpPr>
            <a:spLocks noGrp="1"/>
          </p:cNvSpPr>
          <p:nvPr>
            <p:ph type="body"/>
          </p:nvPr>
        </p:nvSpPr>
        <p:spPr>
          <a:xfrm>
            <a:off x="756000" y="5078520"/>
            <a:ext cx="6044760" cy="4808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p>
            <a:pPr marL="216000" indent="-216000">
              <a:buNone/>
            </a:pP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notes>
</file>

<file path=ppt/notesSlides/notesSlide11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Slide Number Placeholder 4"/>
          <p:cNvSpPr/>
          <p:nvPr/>
        </p:nvSpPr>
        <p:spPr>
          <a:xfrm>
            <a:off x="4278960" y="10157400"/>
            <a:ext cx="3277800" cy="5313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b">
            <a:noAutofit/>
          </a:bodyPr>
          <a:p>
            <a:pPr algn="r" defTabSz="914400">
              <a:lnSpc>
                <a:spcPct val="100000"/>
              </a:lnSpc>
              <a:tabLst>
                <a:tab algn="l" pos="0"/>
              </a:tabLst>
            </a:pPr>
            <a:fld id="{E9F6D042-739F-40A8-85F5-49521D32EA9B}" type="slidenum">
              <a:rPr b="0" lang="en-CH" sz="1800" spc="-1" strike="noStrike">
                <a:solidFill>
                  <a:srgbClr val="000000"/>
                </a:solidFill>
                <a:latin typeface="+mn-lt"/>
                <a:ea typeface="+mn-ea"/>
              </a:rPr>
              <a:t>&lt;number&gt;</a:t>
            </a:fld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99" name="PlaceHolder 1"/>
          <p:cNvSpPr>
            <a:spLocks noGrp="1"/>
          </p:cNvSpPr>
          <p:nvPr>
            <p:ph type="sldImg"/>
          </p:nvPr>
        </p:nvSpPr>
        <p:spPr>
          <a:xfrm>
            <a:off x="1106640" y="812880"/>
            <a:ext cx="5342400" cy="4005720"/>
          </a:xfrm>
          <a:prstGeom prst="rect">
            <a:avLst/>
          </a:prstGeom>
          <a:ln w="0">
            <a:noFill/>
          </a:ln>
        </p:spPr>
      </p:sp>
      <p:sp>
        <p:nvSpPr>
          <p:cNvPr id="200" name="PlaceHolder 2"/>
          <p:cNvSpPr>
            <a:spLocks noGrp="1"/>
          </p:cNvSpPr>
          <p:nvPr>
            <p:ph type="body"/>
          </p:nvPr>
        </p:nvSpPr>
        <p:spPr>
          <a:xfrm>
            <a:off x="756000" y="5078520"/>
            <a:ext cx="6044760" cy="4808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p>
            <a:pPr marL="216000" indent="-216000">
              <a:buNone/>
            </a:pP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notes>
</file>

<file path=ppt/notesSlides/notesSlide12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Slide Number Placeholder 6"/>
          <p:cNvSpPr/>
          <p:nvPr/>
        </p:nvSpPr>
        <p:spPr>
          <a:xfrm>
            <a:off x="4278960" y="10157400"/>
            <a:ext cx="3277800" cy="5313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b">
            <a:noAutofit/>
          </a:bodyPr>
          <a:p>
            <a:pPr algn="r" defTabSz="914400">
              <a:lnSpc>
                <a:spcPct val="100000"/>
              </a:lnSpc>
              <a:tabLst>
                <a:tab algn="l" pos="0"/>
              </a:tabLst>
            </a:pPr>
            <a:fld id="{4851A4AC-A8F5-446B-BEC3-06178321F099}" type="slidenum">
              <a:rPr b="0" lang="en-CH" sz="1800" spc="-1" strike="noStrike">
                <a:solidFill>
                  <a:srgbClr val="000000"/>
                </a:solidFill>
                <a:latin typeface="+mn-lt"/>
                <a:ea typeface="+mn-ea"/>
              </a:rPr>
              <a:t>&lt;number&gt;</a:t>
            </a:fld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02" name="PlaceHolder 1"/>
          <p:cNvSpPr>
            <a:spLocks noGrp="1"/>
          </p:cNvSpPr>
          <p:nvPr>
            <p:ph type="sldImg"/>
          </p:nvPr>
        </p:nvSpPr>
        <p:spPr>
          <a:xfrm>
            <a:off x="1106640" y="812880"/>
            <a:ext cx="5342040" cy="4005360"/>
          </a:xfrm>
          <a:prstGeom prst="rect">
            <a:avLst/>
          </a:prstGeom>
          <a:ln w="0">
            <a:noFill/>
          </a:ln>
        </p:spPr>
      </p:sp>
      <p:sp>
        <p:nvSpPr>
          <p:cNvPr id="203" name="PlaceHolder 2"/>
          <p:cNvSpPr>
            <a:spLocks noGrp="1"/>
          </p:cNvSpPr>
          <p:nvPr>
            <p:ph type="body"/>
          </p:nvPr>
        </p:nvSpPr>
        <p:spPr>
          <a:xfrm>
            <a:off x="756000" y="5078520"/>
            <a:ext cx="6044760" cy="4808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p>
            <a:pPr marL="216000" indent="-216000">
              <a:buNone/>
            </a:pP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notes>
</file>

<file path=ppt/notesSlides/notesSlide13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Slide Number Placeholder 6"/>
          <p:cNvSpPr/>
          <p:nvPr/>
        </p:nvSpPr>
        <p:spPr>
          <a:xfrm>
            <a:off x="4278960" y="10157400"/>
            <a:ext cx="3277800" cy="5313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b">
            <a:noAutofit/>
          </a:bodyPr>
          <a:p>
            <a:pPr algn="r" defTabSz="914400">
              <a:lnSpc>
                <a:spcPct val="100000"/>
              </a:lnSpc>
              <a:tabLst>
                <a:tab algn="l" pos="0"/>
              </a:tabLst>
            </a:pPr>
            <a:fld id="{A4382AF9-A63A-4350-9863-0CD00EBC37DB}" type="slidenum">
              <a:rPr b="0" lang="en-CH" sz="1800" spc="-1" strike="noStrike">
                <a:solidFill>
                  <a:srgbClr val="000000"/>
                </a:solidFill>
                <a:latin typeface="+mn-lt"/>
                <a:ea typeface="+mn-ea"/>
              </a:rPr>
              <a:t>&lt;number&gt;</a:t>
            </a:fld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05" name="PlaceHolder 1"/>
          <p:cNvSpPr>
            <a:spLocks noGrp="1"/>
          </p:cNvSpPr>
          <p:nvPr>
            <p:ph type="sldImg"/>
          </p:nvPr>
        </p:nvSpPr>
        <p:spPr>
          <a:xfrm>
            <a:off x="1106640" y="812880"/>
            <a:ext cx="5342040" cy="4005360"/>
          </a:xfrm>
          <a:prstGeom prst="rect">
            <a:avLst/>
          </a:prstGeom>
          <a:ln w="0">
            <a:noFill/>
          </a:ln>
        </p:spPr>
      </p:sp>
      <p:sp>
        <p:nvSpPr>
          <p:cNvPr id="206" name="PlaceHolder 2"/>
          <p:cNvSpPr>
            <a:spLocks noGrp="1"/>
          </p:cNvSpPr>
          <p:nvPr>
            <p:ph type="body"/>
          </p:nvPr>
        </p:nvSpPr>
        <p:spPr>
          <a:xfrm>
            <a:off x="756000" y="5078520"/>
            <a:ext cx="6044760" cy="4808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p>
            <a:pPr marL="216000" indent="-216000">
              <a:buNone/>
            </a:pP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notes>
</file>

<file path=ppt/notesSlides/notesSlide14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Slide Number Placeholder 6"/>
          <p:cNvSpPr/>
          <p:nvPr/>
        </p:nvSpPr>
        <p:spPr>
          <a:xfrm>
            <a:off x="4278960" y="10157400"/>
            <a:ext cx="3277800" cy="5313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b">
            <a:noAutofit/>
          </a:bodyPr>
          <a:p>
            <a:pPr algn="r" defTabSz="914400">
              <a:lnSpc>
                <a:spcPct val="100000"/>
              </a:lnSpc>
              <a:tabLst>
                <a:tab algn="l" pos="0"/>
              </a:tabLst>
            </a:pPr>
            <a:fld id="{14F0B432-CE62-459A-801A-A1753B2AB952}" type="slidenum">
              <a:rPr b="0" lang="en-CH" sz="1800" spc="-1" strike="noStrike">
                <a:solidFill>
                  <a:srgbClr val="000000"/>
                </a:solidFill>
                <a:latin typeface="+mn-lt"/>
                <a:ea typeface="+mn-ea"/>
              </a:rPr>
              <a:t>&lt;number&gt;</a:t>
            </a:fld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08" name="PlaceHolder 1"/>
          <p:cNvSpPr>
            <a:spLocks noGrp="1"/>
          </p:cNvSpPr>
          <p:nvPr>
            <p:ph type="sldImg"/>
          </p:nvPr>
        </p:nvSpPr>
        <p:spPr>
          <a:xfrm>
            <a:off x="1106640" y="812880"/>
            <a:ext cx="5342040" cy="4005360"/>
          </a:xfrm>
          <a:prstGeom prst="rect">
            <a:avLst/>
          </a:prstGeom>
          <a:ln w="0">
            <a:noFill/>
          </a:ln>
        </p:spPr>
      </p:sp>
      <p:sp>
        <p:nvSpPr>
          <p:cNvPr id="209" name="PlaceHolder 2"/>
          <p:cNvSpPr>
            <a:spLocks noGrp="1"/>
          </p:cNvSpPr>
          <p:nvPr>
            <p:ph type="body"/>
          </p:nvPr>
        </p:nvSpPr>
        <p:spPr>
          <a:xfrm>
            <a:off x="756000" y="5078520"/>
            <a:ext cx="6044760" cy="4808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p>
            <a:pPr marL="216000" indent="-216000">
              <a:buNone/>
            </a:pP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notes>
</file>

<file path=ppt/notesSlides/notesSlide15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Slide Number Placeholder 6"/>
          <p:cNvSpPr/>
          <p:nvPr/>
        </p:nvSpPr>
        <p:spPr>
          <a:xfrm>
            <a:off x="4278960" y="10157400"/>
            <a:ext cx="3277800" cy="5313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b">
            <a:noAutofit/>
          </a:bodyPr>
          <a:p>
            <a:pPr algn="r" defTabSz="914400">
              <a:lnSpc>
                <a:spcPct val="100000"/>
              </a:lnSpc>
              <a:tabLst>
                <a:tab algn="l" pos="0"/>
              </a:tabLst>
            </a:pPr>
            <a:fld id="{A6AC59C1-7BAF-4984-9E66-30C487AC3B37}" type="slidenum">
              <a:rPr b="0" lang="en-CH" sz="1800" spc="-1" strike="noStrike">
                <a:solidFill>
                  <a:srgbClr val="000000"/>
                </a:solidFill>
                <a:latin typeface="+mn-lt"/>
                <a:ea typeface="+mn-ea"/>
              </a:rPr>
              <a:t>&lt;number&gt;</a:t>
            </a:fld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11" name="PlaceHolder 1"/>
          <p:cNvSpPr>
            <a:spLocks noGrp="1"/>
          </p:cNvSpPr>
          <p:nvPr>
            <p:ph type="sldImg"/>
          </p:nvPr>
        </p:nvSpPr>
        <p:spPr>
          <a:xfrm>
            <a:off x="1106640" y="812880"/>
            <a:ext cx="5342040" cy="4005360"/>
          </a:xfrm>
          <a:prstGeom prst="rect">
            <a:avLst/>
          </a:prstGeom>
          <a:ln w="0">
            <a:noFill/>
          </a:ln>
        </p:spPr>
      </p:sp>
      <p:sp>
        <p:nvSpPr>
          <p:cNvPr id="212" name="PlaceHolder 2"/>
          <p:cNvSpPr>
            <a:spLocks noGrp="1"/>
          </p:cNvSpPr>
          <p:nvPr>
            <p:ph type="body"/>
          </p:nvPr>
        </p:nvSpPr>
        <p:spPr>
          <a:xfrm>
            <a:off x="756000" y="5078520"/>
            <a:ext cx="6044760" cy="4808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p>
            <a:pPr marL="216000" indent="-216000">
              <a:buNone/>
            </a:pP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notes>
</file>

<file path=ppt/notesSlides/notesSlide16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Slide Number Placeholder 1"/>
          <p:cNvSpPr/>
          <p:nvPr/>
        </p:nvSpPr>
        <p:spPr>
          <a:xfrm>
            <a:off x="4278960" y="10157400"/>
            <a:ext cx="3277800" cy="5313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b">
            <a:noAutofit/>
          </a:bodyPr>
          <a:p>
            <a:pPr algn="r" defTabSz="914400">
              <a:lnSpc>
                <a:spcPct val="100000"/>
              </a:lnSpc>
              <a:tabLst>
                <a:tab algn="l" pos="0"/>
              </a:tabLst>
            </a:pPr>
            <a:fld id="{98F61B63-866E-437B-B56C-A6780BD30580}" type="slidenum">
              <a:rPr b="0" lang="en-CH" sz="1800" spc="-1" strike="noStrike">
                <a:solidFill>
                  <a:srgbClr val="000000"/>
                </a:solidFill>
                <a:latin typeface="+mn-lt"/>
                <a:ea typeface="+mn-ea"/>
              </a:rPr>
              <a:t>&lt;number&gt;</a:t>
            </a:fld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14" name="PlaceHolder 1"/>
          <p:cNvSpPr>
            <a:spLocks noGrp="1"/>
          </p:cNvSpPr>
          <p:nvPr>
            <p:ph type="sldImg"/>
          </p:nvPr>
        </p:nvSpPr>
        <p:spPr>
          <a:xfrm>
            <a:off x="1106640" y="812880"/>
            <a:ext cx="5342040" cy="4005360"/>
          </a:xfrm>
          <a:prstGeom prst="rect">
            <a:avLst/>
          </a:prstGeom>
          <a:ln w="0">
            <a:noFill/>
          </a:ln>
        </p:spPr>
      </p:sp>
      <p:sp>
        <p:nvSpPr>
          <p:cNvPr id="215" name="PlaceHolder 2"/>
          <p:cNvSpPr>
            <a:spLocks noGrp="1"/>
          </p:cNvSpPr>
          <p:nvPr>
            <p:ph type="body"/>
          </p:nvPr>
        </p:nvSpPr>
        <p:spPr>
          <a:xfrm>
            <a:off x="756000" y="5078520"/>
            <a:ext cx="6044760" cy="4808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p>
            <a:pPr marL="216000" indent="-216000">
              <a:buNone/>
            </a:pP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notes>
</file>

<file path=ppt/notesSlides/notesSlide17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Slide Number Placeholder 2"/>
          <p:cNvSpPr/>
          <p:nvPr/>
        </p:nvSpPr>
        <p:spPr>
          <a:xfrm>
            <a:off x="4278960" y="10157400"/>
            <a:ext cx="3277800" cy="5313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b">
            <a:noAutofit/>
          </a:bodyPr>
          <a:p>
            <a:pPr algn="r" defTabSz="914400">
              <a:lnSpc>
                <a:spcPct val="100000"/>
              </a:lnSpc>
              <a:tabLst>
                <a:tab algn="l" pos="0"/>
              </a:tabLst>
            </a:pPr>
            <a:fld id="{58F1FC7E-40A7-45B6-924B-CD7970B25B76}" type="slidenum">
              <a:rPr b="0" lang="en-CH" sz="1800" spc="-1" strike="noStrike">
                <a:solidFill>
                  <a:srgbClr val="000000"/>
                </a:solidFill>
                <a:latin typeface="+mn-lt"/>
                <a:ea typeface="+mn-ea"/>
              </a:rPr>
              <a:t>&lt;number&gt;</a:t>
            </a:fld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17" name="PlaceHolder 1"/>
          <p:cNvSpPr>
            <a:spLocks noGrp="1"/>
          </p:cNvSpPr>
          <p:nvPr>
            <p:ph type="sldImg"/>
          </p:nvPr>
        </p:nvSpPr>
        <p:spPr>
          <a:xfrm>
            <a:off x="1106640" y="812880"/>
            <a:ext cx="5342400" cy="4005720"/>
          </a:xfrm>
          <a:prstGeom prst="rect">
            <a:avLst/>
          </a:prstGeom>
          <a:ln w="0">
            <a:noFill/>
          </a:ln>
        </p:spPr>
      </p:sp>
      <p:sp>
        <p:nvSpPr>
          <p:cNvPr id="218" name="PlaceHolder 2"/>
          <p:cNvSpPr>
            <a:spLocks noGrp="1"/>
          </p:cNvSpPr>
          <p:nvPr>
            <p:ph type="body"/>
          </p:nvPr>
        </p:nvSpPr>
        <p:spPr>
          <a:xfrm>
            <a:off x="756000" y="5078520"/>
            <a:ext cx="6044760" cy="4808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p>
            <a:pPr marL="216000" indent="-216000">
              <a:buNone/>
            </a:pP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notes>
</file>

<file path=ppt/notesSlides/notesSlide18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Slide Number Placeholder 6"/>
          <p:cNvSpPr/>
          <p:nvPr/>
        </p:nvSpPr>
        <p:spPr>
          <a:xfrm>
            <a:off x="4278960" y="10157400"/>
            <a:ext cx="3277800" cy="5313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b">
            <a:noAutofit/>
          </a:bodyPr>
          <a:p>
            <a:pPr algn="r" defTabSz="914400">
              <a:lnSpc>
                <a:spcPct val="100000"/>
              </a:lnSpc>
              <a:tabLst>
                <a:tab algn="l" pos="0"/>
              </a:tabLst>
            </a:pPr>
            <a:fld id="{D5ADEEC3-463B-4126-9389-3B4196410C78}" type="slidenum">
              <a:rPr b="0" lang="en-CH" sz="1800" spc="-1" strike="noStrike">
                <a:solidFill>
                  <a:srgbClr val="000000"/>
                </a:solidFill>
                <a:latin typeface="+mn-lt"/>
                <a:ea typeface="+mn-ea"/>
              </a:rPr>
              <a:t>&lt;number&gt;</a:t>
            </a:fld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20" name="PlaceHolder 1"/>
          <p:cNvSpPr>
            <a:spLocks noGrp="1"/>
          </p:cNvSpPr>
          <p:nvPr>
            <p:ph type="sldImg"/>
          </p:nvPr>
        </p:nvSpPr>
        <p:spPr>
          <a:xfrm>
            <a:off x="1106640" y="812880"/>
            <a:ext cx="5342040" cy="4005360"/>
          </a:xfrm>
          <a:prstGeom prst="rect">
            <a:avLst/>
          </a:prstGeom>
          <a:ln w="0">
            <a:noFill/>
          </a:ln>
        </p:spPr>
      </p:sp>
      <p:sp>
        <p:nvSpPr>
          <p:cNvPr id="221" name="PlaceHolder 2"/>
          <p:cNvSpPr>
            <a:spLocks noGrp="1"/>
          </p:cNvSpPr>
          <p:nvPr>
            <p:ph type="body"/>
          </p:nvPr>
        </p:nvSpPr>
        <p:spPr>
          <a:xfrm>
            <a:off x="756000" y="5078520"/>
            <a:ext cx="6044760" cy="4808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p>
            <a:pPr marL="216000" indent="-216000">
              <a:buNone/>
            </a:pP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notes>
</file>

<file path=ppt/notesSlides/notesSlide19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Slide Number Placeholder 6"/>
          <p:cNvSpPr/>
          <p:nvPr/>
        </p:nvSpPr>
        <p:spPr>
          <a:xfrm>
            <a:off x="4278960" y="10157400"/>
            <a:ext cx="3277800" cy="5313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b">
            <a:noAutofit/>
          </a:bodyPr>
          <a:p>
            <a:pPr algn="r" defTabSz="914400">
              <a:lnSpc>
                <a:spcPct val="100000"/>
              </a:lnSpc>
              <a:tabLst>
                <a:tab algn="l" pos="0"/>
              </a:tabLst>
            </a:pPr>
            <a:fld id="{5B9EDA31-F411-434F-BF88-7AD772805F6D}" type="slidenum">
              <a:rPr b="0" lang="en-CH" sz="1800" spc="-1" strike="noStrike">
                <a:solidFill>
                  <a:srgbClr val="000000"/>
                </a:solidFill>
                <a:latin typeface="+mn-lt"/>
                <a:ea typeface="+mn-ea"/>
              </a:rPr>
              <a:t>&lt;number&gt;</a:t>
            </a:fld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23" name="PlaceHolder 1"/>
          <p:cNvSpPr>
            <a:spLocks noGrp="1"/>
          </p:cNvSpPr>
          <p:nvPr>
            <p:ph type="sldImg"/>
          </p:nvPr>
        </p:nvSpPr>
        <p:spPr>
          <a:xfrm>
            <a:off x="1106640" y="812880"/>
            <a:ext cx="5342400" cy="4005720"/>
          </a:xfrm>
          <a:prstGeom prst="rect">
            <a:avLst/>
          </a:prstGeom>
          <a:ln w="0">
            <a:noFill/>
          </a:ln>
        </p:spPr>
      </p:sp>
      <p:sp>
        <p:nvSpPr>
          <p:cNvPr id="224" name="PlaceHolder 2"/>
          <p:cNvSpPr>
            <a:spLocks noGrp="1"/>
          </p:cNvSpPr>
          <p:nvPr>
            <p:ph type="body"/>
          </p:nvPr>
        </p:nvSpPr>
        <p:spPr>
          <a:xfrm>
            <a:off x="756000" y="5078520"/>
            <a:ext cx="6044760" cy="4808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p>
            <a:pPr marL="216000" indent="-216000">
              <a:buNone/>
            </a:pP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notes>
</file>

<file path=ppt/notesSlides/notesSlide2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Slide Number Placeholder 6"/>
          <p:cNvSpPr/>
          <p:nvPr/>
        </p:nvSpPr>
        <p:spPr>
          <a:xfrm>
            <a:off x="4278960" y="10157400"/>
            <a:ext cx="3277800" cy="5313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b">
            <a:noAutofit/>
          </a:bodyPr>
          <a:p>
            <a:pPr algn="r" defTabSz="914400">
              <a:lnSpc>
                <a:spcPct val="100000"/>
              </a:lnSpc>
              <a:tabLst>
                <a:tab algn="l" pos="0"/>
              </a:tabLst>
            </a:pPr>
            <a:fld id="{325BF083-C27A-4D79-B5F0-B602499EE4FA}" type="slidenum">
              <a:rPr b="0" lang="en-CH" sz="1800" spc="-1" strike="noStrike">
                <a:solidFill>
                  <a:srgbClr val="000000"/>
                </a:solidFill>
                <a:latin typeface="+mn-lt"/>
                <a:ea typeface="+mn-ea"/>
              </a:rPr>
              <a:t>&lt;number&gt;</a:t>
            </a:fld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72" name="PlaceHolder 1"/>
          <p:cNvSpPr>
            <a:spLocks noGrp="1"/>
          </p:cNvSpPr>
          <p:nvPr>
            <p:ph type="sldImg"/>
          </p:nvPr>
        </p:nvSpPr>
        <p:spPr>
          <a:xfrm>
            <a:off x="1108080" y="812880"/>
            <a:ext cx="5340600" cy="4005360"/>
          </a:xfrm>
          <a:prstGeom prst="rect">
            <a:avLst/>
          </a:prstGeom>
          <a:ln w="0">
            <a:noFill/>
          </a:ln>
        </p:spPr>
      </p:sp>
      <p:sp>
        <p:nvSpPr>
          <p:cNvPr id="173" name="PlaceHolder 2"/>
          <p:cNvSpPr>
            <a:spLocks noGrp="1"/>
          </p:cNvSpPr>
          <p:nvPr>
            <p:ph type="body"/>
          </p:nvPr>
        </p:nvSpPr>
        <p:spPr>
          <a:xfrm>
            <a:off x="756000" y="5078520"/>
            <a:ext cx="6044760" cy="4808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p>
            <a:pPr marL="216000" indent="-216000">
              <a:buNone/>
            </a:pP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notes>
</file>

<file path=ppt/notesSlides/notesSlide20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Slide Number Placeholder 6"/>
          <p:cNvSpPr/>
          <p:nvPr/>
        </p:nvSpPr>
        <p:spPr>
          <a:xfrm>
            <a:off x="4278960" y="10157400"/>
            <a:ext cx="3277800" cy="5313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b">
            <a:noAutofit/>
          </a:bodyPr>
          <a:p>
            <a:pPr algn="r" defTabSz="914400">
              <a:lnSpc>
                <a:spcPct val="100000"/>
              </a:lnSpc>
              <a:tabLst>
                <a:tab algn="l" pos="0"/>
              </a:tabLst>
            </a:pPr>
            <a:fld id="{D3AF8382-9F1E-41E9-A941-AFEE9A9372D5}" type="slidenum">
              <a:rPr b="0" lang="en-CH" sz="1800" spc="-1" strike="noStrike">
                <a:solidFill>
                  <a:srgbClr val="000000"/>
                </a:solidFill>
                <a:latin typeface="+mn-lt"/>
                <a:ea typeface="+mn-ea"/>
              </a:rPr>
              <a:t>&lt;number&gt;</a:t>
            </a:fld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26" name="PlaceHolder 1"/>
          <p:cNvSpPr>
            <a:spLocks noGrp="1"/>
          </p:cNvSpPr>
          <p:nvPr>
            <p:ph type="sldImg"/>
          </p:nvPr>
        </p:nvSpPr>
        <p:spPr>
          <a:xfrm>
            <a:off x="1106640" y="812880"/>
            <a:ext cx="5342040" cy="4005360"/>
          </a:xfrm>
          <a:prstGeom prst="rect">
            <a:avLst/>
          </a:prstGeom>
          <a:ln w="0">
            <a:noFill/>
          </a:ln>
        </p:spPr>
      </p:sp>
      <p:sp>
        <p:nvSpPr>
          <p:cNvPr id="227" name="PlaceHolder 2"/>
          <p:cNvSpPr>
            <a:spLocks noGrp="1"/>
          </p:cNvSpPr>
          <p:nvPr>
            <p:ph type="body"/>
          </p:nvPr>
        </p:nvSpPr>
        <p:spPr>
          <a:xfrm>
            <a:off x="756000" y="5078520"/>
            <a:ext cx="6044760" cy="4808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p>
            <a:pPr marL="216000" indent="-216000">
              <a:buNone/>
            </a:pP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notes>
</file>

<file path=ppt/notesSlides/notesSlide21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Slide Number Placeholder 6"/>
          <p:cNvSpPr/>
          <p:nvPr/>
        </p:nvSpPr>
        <p:spPr>
          <a:xfrm>
            <a:off x="4278960" y="10157400"/>
            <a:ext cx="3277800" cy="5313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b">
            <a:noAutofit/>
          </a:bodyPr>
          <a:p>
            <a:pPr algn="r" defTabSz="914400">
              <a:lnSpc>
                <a:spcPct val="100000"/>
              </a:lnSpc>
              <a:tabLst>
                <a:tab algn="l" pos="0"/>
              </a:tabLst>
            </a:pPr>
            <a:fld id="{45EDE434-A4A0-4309-A0B3-FAA19B9D7269}" type="slidenum">
              <a:rPr b="0" lang="en-CH" sz="1800" spc="-1" strike="noStrike">
                <a:solidFill>
                  <a:srgbClr val="000000"/>
                </a:solidFill>
                <a:latin typeface="+mn-lt"/>
                <a:ea typeface="+mn-ea"/>
              </a:rPr>
              <a:t>&lt;number&gt;</a:t>
            </a:fld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29" name="PlaceHolder 1"/>
          <p:cNvSpPr>
            <a:spLocks noGrp="1"/>
          </p:cNvSpPr>
          <p:nvPr>
            <p:ph type="sldImg"/>
          </p:nvPr>
        </p:nvSpPr>
        <p:spPr>
          <a:xfrm>
            <a:off x="1106640" y="812880"/>
            <a:ext cx="5342400" cy="4005720"/>
          </a:xfrm>
          <a:prstGeom prst="rect">
            <a:avLst/>
          </a:prstGeom>
          <a:ln w="0">
            <a:noFill/>
          </a:ln>
        </p:spPr>
      </p:sp>
      <p:sp>
        <p:nvSpPr>
          <p:cNvPr id="230" name="PlaceHolder 2"/>
          <p:cNvSpPr>
            <a:spLocks noGrp="1"/>
          </p:cNvSpPr>
          <p:nvPr>
            <p:ph type="body"/>
          </p:nvPr>
        </p:nvSpPr>
        <p:spPr>
          <a:xfrm>
            <a:off x="756000" y="5078520"/>
            <a:ext cx="6044760" cy="4808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p>
            <a:pPr marL="216000" indent="-216000">
              <a:buNone/>
            </a:pP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notes>
</file>

<file path=ppt/notesSlides/notesSlide22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Slide Number Placeholder 6"/>
          <p:cNvSpPr/>
          <p:nvPr/>
        </p:nvSpPr>
        <p:spPr>
          <a:xfrm>
            <a:off x="4278960" y="10157400"/>
            <a:ext cx="3277800" cy="5313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b">
            <a:noAutofit/>
          </a:bodyPr>
          <a:p>
            <a:pPr algn="r" defTabSz="914400">
              <a:lnSpc>
                <a:spcPct val="100000"/>
              </a:lnSpc>
              <a:tabLst>
                <a:tab algn="l" pos="0"/>
              </a:tabLst>
            </a:pPr>
            <a:fld id="{13D84B4B-AD0D-4463-85AC-2315431EBEB2}" type="slidenum">
              <a:rPr b="0" lang="en-CH" sz="1800" spc="-1" strike="noStrike">
                <a:solidFill>
                  <a:srgbClr val="000000"/>
                </a:solidFill>
                <a:latin typeface="+mn-lt"/>
                <a:ea typeface="+mn-ea"/>
              </a:rPr>
              <a:t>&lt;number&gt;</a:t>
            </a:fld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32" name="PlaceHolder 1"/>
          <p:cNvSpPr>
            <a:spLocks noGrp="1"/>
          </p:cNvSpPr>
          <p:nvPr>
            <p:ph type="sldImg"/>
          </p:nvPr>
        </p:nvSpPr>
        <p:spPr>
          <a:xfrm>
            <a:off x="1106640" y="812880"/>
            <a:ext cx="5342040" cy="4005360"/>
          </a:xfrm>
          <a:prstGeom prst="rect">
            <a:avLst/>
          </a:prstGeom>
          <a:ln w="0">
            <a:noFill/>
          </a:ln>
        </p:spPr>
      </p:sp>
      <p:sp>
        <p:nvSpPr>
          <p:cNvPr id="233" name="PlaceHolder 2"/>
          <p:cNvSpPr>
            <a:spLocks noGrp="1"/>
          </p:cNvSpPr>
          <p:nvPr>
            <p:ph type="body"/>
          </p:nvPr>
        </p:nvSpPr>
        <p:spPr>
          <a:xfrm>
            <a:off x="756000" y="5078520"/>
            <a:ext cx="6044760" cy="4808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p>
            <a:pPr marL="216000" indent="-216000">
              <a:buNone/>
            </a:pP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notes>
</file>

<file path=ppt/notesSlides/notesSlide23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Slide Number Placeholder 3"/>
          <p:cNvSpPr/>
          <p:nvPr/>
        </p:nvSpPr>
        <p:spPr>
          <a:xfrm>
            <a:off x="4278960" y="10157400"/>
            <a:ext cx="3277800" cy="5313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b">
            <a:noAutofit/>
          </a:bodyPr>
          <a:p>
            <a:pPr algn="r" defTabSz="914400">
              <a:lnSpc>
                <a:spcPct val="100000"/>
              </a:lnSpc>
              <a:tabLst>
                <a:tab algn="l" pos="0"/>
              </a:tabLst>
            </a:pPr>
            <a:fld id="{E182D07A-A6EB-4CD6-A2EA-B30742561803}" type="slidenum">
              <a:rPr b="0" lang="en-CH" sz="1800" spc="-1" strike="noStrike">
                <a:solidFill>
                  <a:srgbClr val="000000"/>
                </a:solidFill>
                <a:latin typeface="+mn-lt"/>
                <a:ea typeface="+mn-ea"/>
              </a:rPr>
              <a:t>&lt;number&gt;</a:t>
            </a:fld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35" name="PlaceHolder 1"/>
          <p:cNvSpPr>
            <a:spLocks noGrp="1"/>
          </p:cNvSpPr>
          <p:nvPr>
            <p:ph type="sldImg"/>
          </p:nvPr>
        </p:nvSpPr>
        <p:spPr>
          <a:xfrm>
            <a:off x="1106640" y="812880"/>
            <a:ext cx="5342040" cy="4005360"/>
          </a:xfrm>
          <a:prstGeom prst="rect">
            <a:avLst/>
          </a:prstGeom>
          <a:ln w="0">
            <a:noFill/>
          </a:ln>
        </p:spPr>
      </p:sp>
      <p:sp>
        <p:nvSpPr>
          <p:cNvPr id="236" name="PlaceHolder 2"/>
          <p:cNvSpPr>
            <a:spLocks noGrp="1"/>
          </p:cNvSpPr>
          <p:nvPr>
            <p:ph type="body"/>
          </p:nvPr>
        </p:nvSpPr>
        <p:spPr>
          <a:xfrm>
            <a:off x="756000" y="5078520"/>
            <a:ext cx="6044760" cy="4808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p>
            <a:pPr marL="216000" indent="-216000">
              <a:buNone/>
            </a:pP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notes>
</file>

<file path=ppt/notesSlides/notesSlide24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Slide Number Placeholder 6"/>
          <p:cNvSpPr/>
          <p:nvPr/>
        </p:nvSpPr>
        <p:spPr>
          <a:xfrm>
            <a:off x="4278960" y="10157400"/>
            <a:ext cx="3277800" cy="5313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b">
            <a:noAutofit/>
          </a:bodyPr>
          <a:p>
            <a:pPr algn="r" defTabSz="914400">
              <a:lnSpc>
                <a:spcPct val="100000"/>
              </a:lnSpc>
              <a:tabLst>
                <a:tab algn="l" pos="0"/>
              </a:tabLst>
            </a:pPr>
            <a:fld id="{5D0E5C7E-79A6-4AB5-A64C-973C21D21D5B}" type="slidenum">
              <a:rPr b="0" lang="en-CH" sz="1800" spc="-1" strike="noStrike">
                <a:solidFill>
                  <a:srgbClr val="000000"/>
                </a:solidFill>
                <a:latin typeface="+mn-lt"/>
                <a:ea typeface="+mn-ea"/>
              </a:rPr>
              <a:t>&lt;number&gt;</a:t>
            </a:fld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38" name="PlaceHolder 1"/>
          <p:cNvSpPr>
            <a:spLocks noGrp="1"/>
          </p:cNvSpPr>
          <p:nvPr>
            <p:ph type="sldImg"/>
          </p:nvPr>
        </p:nvSpPr>
        <p:spPr>
          <a:xfrm>
            <a:off x="1106640" y="812880"/>
            <a:ext cx="5342040" cy="4005360"/>
          </a:xfrm>
          <a:prstGeom prst="rect">
            <a:avLst/>
          </a:prstGeom>
          <a:ln w="0">
            <a:noFill/>
          </a:ln>
        </p:spPr>
      </p:sp>
      <p:sp>
        <p:nvSpPr>
          <p:cNvPr id="239" name="PlaceHolder 2"/>
          <p:cNvSpPr>
            <a:spLocks noGrp="1"/>
          </p:cNvSpPr>
          <p:nvPr>
            <p:ph type="body"/>
          </p:nvPr>
        </p:nvSpPr>
        <p:spPr>
          <a:xfrm>
            <a:off x="756000" y="5078520"/>
            <a:ext cx="6044760" cy="4808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p>
            <a:pPr marL="216000" indent="-216000">
              <a:buNone/>
            </a:pP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notes>
</file>

<file path=ppt/notesSlides/notesSlide25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Slide Number Placeholder 6"/>
          <p:cNvSpPr/>
          <p:nvPr/>
        </p:nvSpPr>
        <p:spPr>
          <a:xfrm>
            <a:off x="4278960" y="10157400"/>
            <a:ext cx="3277800" cy="5313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b">
            <a:noAutofit/>
          </a:bodyPr>
          <a:p>
            <a:pPr algn="r" defTabSz="914400">
              <a:lnSpc>
                <a:spcPct val="100000"/>
              </a:lnSpc>
              <a:tabLst>
                <a:tab algn="l" pos="0"/>
              </a:tabLst>
            </a:pPr>
            <a:fld id="{50C82349-7C71-4BE6-B261-25CF98319D1A}" type="slidenum">
              <a:rPr b="0" lang="en-CH" sz="1800" spc="-1" strike="noStrike">
                <a:solidFill>
                  <a:srgbClr val="000000"/>
                </a:solidFill>
                <a:latin typeface="+mn-lt"/>
                <a:ea typeface="+mn-ea"/>
              </a:rPr>
              <a:t>&lt;number&gt;</a:t>
            </a:fld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41" name="PlaceHolder 1"/>
          <p:cNvSpPr>
            <a:spLocks noGrp="1"/>
          </p:cNvSpPr>
          <p:nvPr>
            <p:ph type="sldImg"/>
          </p:nvPr>
        </p:nvSpPr>
        <p:spPr>
          <a:xfrm>
            <a:off x="1106640" y="812880"/>
            <a:ext cx="5342040" cy="4005360"/>
          </a:xfrm>
          <a:prstGeom prst="rect">
            <a:avLst/>
          </a:prstGeom>
          <a:ln w="0">
            <a:noFill/>
          </a:ln>
        </p:spPr>
      </p:sp>
      <p:sp>
        <p:nvSpPr>
          <p:cNvPr id="242" name="PlaceHolder 2"/>
          <p:cNvSpPr>
            <a:spLocks noGrp="1"/>
          </p:cNvSpPr>
          <p:nvPr>
            <p:ph type="body"/>
          </p:nvPr>
        </p:nvSpPr>
        <p:spPr>
          <a:xfrm>
            <a:off x="756000" y="5078520"/>
            <a:ext cx="6044760" cy="4808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p>
            <a:pPr marL="216000" indent="-216000">
              <a:buNone/>
            </a:pP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notes>
</file>

<file path=ppt/notesSlides/notesSlide26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Slide Number Placeholder 6"/>
          <p:cNvSpPr/>
          <p:nvPr/>
        </p:nvSpPr>
        <p:spPr>
          <a:xfrm>
            <a:off x="4278960" y="10157400"/>
            <a:ext cx="3277800" cy="5313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b">
            <a:noAutofit/>
          </a:bodyPr>
          <a:p>
            <a:pPr algn="r" defTabSz="914400">
              <a:lnSpc>
                <a:spcPct val="100000"/>
              </a:lnSpc>
              <a:tabLst>
                <a:tab algn="l" pos="0"/>
              </a:tabLst>
            </a:pPr>
            <a:fld id="{0BCBD36C-9137-463B-8902-8D3B1EA0098F}" type="slidenum">
              <a:rPr b="0" lang="en-CH" sz="1800" spc="-1" strike="noStrike">
                <a:solidFill>
                  <a:srgbClr val="000000"/>
                </a:solidFill>
                <a:latin typeface="+mn-lt"/>
                <a:ea typeface="+mn-ea"/>
              </a:rPr>
              <a:t>&lt;number&gt;</a:t>
            </a:fld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44" name="PlaceHolder 1"/>
          <p:cNvSpPr>
            <a:spLocks noGrp="1"/>
          </p:cNvSpPr>
          <p:nvPr>
            <p:ph type="sldImg"/>
          </p:nvPr>
        </p:nvSpPr>
        <p:spPr>
          <a:xfrm>
            <a:off x="1106640" y="812880"/>
            <a:ext cx="5342400" cy="4005720"/>
          </a:xfrm>
          <a:prstGeom prst="rect">
            <a:avLst/>
          </a:prstGeom>
          <a:ln w="0">
            <a:noFill/>
          </a:ln>
        </p:spPr>
      </p:sp>
      <p:sp>
        <p:nvSpPr>
          <p:cNvPr id="245" name="PlaceHolder 2"/>
          <p:cNvSpPr>
            <a:spLocks noGrp="1"/>
          </p:cNvSpPr>
          <p:nvPr>
            <p:ph type="body"/>
          </p:nvPr>
        </p:nvSpPr>
        <p:spPr>
          <a:xfrm>
            <a:off x="756000" y="5078520"/>
            <a:ext cx="6044760" cy="4808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p>
            <a:pPr marL="216000" indent="-216000">
              <a:buNone/>
            </a:pP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notes>
</file>

<file path=ppt/notesSlides/notesSlide27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Slide Number Placeholder 7"/>
          <p:cNvSpPr/>
          <p:nvPr/>
        </p:nvSpPr>
        <p:spPr>
          <a:xfrm>
            <a:off x="4278960" y="10157400"/>
            <a:ext cx="3277800" cy="5313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b">
            <a:noAutofit/>
          </a:bodyPr>
          <a:p>
            <a:pPr algn="r" defTabSz="914400">
              <a:lnSpc>
                <a:spcPct val="100000"/>
              </a:lnSpc>
              <a:tabLst>
                <a:tab algn="l" pos="0"/>
              </a:tabLst>
            </a:pPr>
            <a:fld id="{0057ACE9-C4EF-47D1-B002-3B57BB1CF059}" type="slidenum">
              <a:rPr b="0" lang="en-CH" sz="1800" spc="-1" strike="noStrike">
                <a:solidFill>
                  <a:srgbClr val="000000"/>
                </a:solidFill>
                <a:latin typeface="+mn-lt"/>
                <a:ea typeface="+mn-ea"/>
              </a:rPr>
              <a:t>&lt;number&gt;</a:t>
            </a:fld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47" name="PlaceHolder 1"/>
          <p:cNvSpPr>
            <a:spLocks noGrp="1"/>
          </p:cNvSpPr>
          <p:nvPr>
            <p:ph type="sldImg"/>
          </p:nvPr>
        </p:nvSpPr>
        <p:spPr>
          <a:xfrm>
            <a:off x="1106640" y="812880"/>
            <a:ext cx="5342040" cy="4005360"/>
          </a:xfrm>
          <a:prstGeom prst="rect">
            <a:avLst/>
          </a:prstGeom>
          <a:ln w="0">
            <a:noFill/>
          </a:ln>
        </p:spPr>
      </p:sp>
      <p:sp>
        <p:nvSpPr>
          <p:cNvPr id="248" name="PlaceHolder 2"/>
          <p:cNvSpPr>
            <a:spLocks noGrp="1"/>
          </p:cNvSpPr>
          <p:nvPr>
            <p:ph type="body"/>
          </p:nvPr>
        </p:nvSpPr>
        <p:spPr>
          <a:xfrm>
            <a:off x="756000" y="5078520"/>
            <a:ext cx="6044760" cy="4808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p>
            <a:pPr marL="216000" indent="-216000">
              <a:buNone/>
            </a:pP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notes>
</file>

<file path=ppt/notesSlides/notesSlide28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" name="Slide Number Placeholder 6"/>
          <p:cNvSpPr/>
          <p:nvPr/>
        </p:nvSpPr>
        <p:spPr>
          <a:xfrm>
            <a:off x="4278960" y="10157400"/>
            <a:ext cx="3277800" cy="5313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b">
            <a:noAutofit/>
          </a:bodyPr>
          <a:p>
            <a:pPr algn="r" defTabSz="914400">
              <a:lnSpc>
                <a:spcPct val="100000"/>
              </a:lnSpc>
              <a:tabLst>
                <a:tab algn="l" pos="0"/>
              </a:tabLst>
            </a:pPr>
            <a:fld id="{9720B6DE-BD04-4356-8F93-F84A030AB663}" type="slidenum">
              <a:rPr b="0" lang="en-CH" sz="1800" spc="-1" strike="noStrike">
                <a:solidFill>
                  <a:srgbClr val="000000"/>
                </a:solidFill>
                <a:latin typeface="+mn-lt"/>
                <a:ea typeface="+mn-ea"/>
              </a:rPr>
              <a:t>&lt;number&gt;</a:t>
            </a:fld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50" name="PlaceHolder 1"/>
          <p:cNvSpPr>
            <a:spLocks noGrp="1"/>
          </p:cNvSpPr>
          <p:nvPr>
            <p:ph type="sldImg"/>
          </p:nvPr>
        </p:nvSpPr>
        <p:spPr>
          <a:xfrm>
            <a:off x="1106640" y="812880"/>
            <a:ext cx="5342040" cy="4005360"/>
          </a:xfrm>
          <a:prstGeom prst="rect">
            <a:avLst/>
          </a:prstGeom>
          <a:ln w="0">
            <a:noFill/>
          </a:ln>
        </p:spPr>
      </p:sp>
      <p:sp>
        <p:nvSpPr>
          <p:cNvPr id="251" name="PlaceHolder 2"/>
          <p:cNvSpPr>
            <a:spLocks noGrp="1"/>
          </p:cNvSpPr>
          <p:nvPr>
            <p:ph type="body"/>
          </p:nvPr>
        </p:nvSpPr>
        <p:spPr>
          <a:xfrm>
            <a:off x="756000" y="5078520"/>
            <a:ext cx="6044760" cy="4808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p>
            <a:pPr marL="216000" indent="-216000">
              <a:buNone/>
            </a:pP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notes>
</file>

<file path=ppt/notesSlides/notesSlide29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" name="Slide Number Placeholder 6"/>
          <p:cNvSpPr/>
          <p:nvPr/>
        </p:nvSpPr>
        <p:spPr>
          <a:xfrm>
            <a:off x="4278960" y="10157400"/>
            <a:ext cx="3277800" cy="5313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b">
            <a:noAutofit/>
          </a:bodyPr>
          <a:p>
            <a:pPr algn="r" defTabSz="914400">
              <a:lnSpc>
                <a:spcPct val="100000"/>
              </a:lnSpc>
              <a:tabLst>
                <a:tab algn="l" pos="0"/>
              </a:tabLst>
            </a:pPr>
            <a:fld id="{B4DCF919-D2EE-4621-8DD9-CFBE7A052B06}" type="slidenum">
              <a:rPr b="0" lang="en-CH" sz="1800" spc="-1" strike="noStrike">
                <a:solidFill>
                  <a:srgbClr val="000000"/>
                </a:solidFill>
                <a:latin typeface="+mn-lt"/>
                <a:ea typeface="+mn-ea"/>
              </a:rPr>
              <a:t>&lt;number&gt;</a:t>
            </a:fld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53" name="PlaceHolder 1"/>
          <p:cNvSpPr>
            <a:spLocks noGrp="1"/>
          </p:cNvSpPr>
          <p:nvPr>
            <p:ph type="sldImg"/>
          </p:nvPr>
        </p:nvSpPr>
        <p:spPr>
          <a:xfrm>
            <a:off x="1106640" y="812880"/>
            <a:ext cx="5342040" cy="4005360"/>
          </a:xfrm>
          <a:prstGeom prst="rect">
            <a:avLst/>
          </a:prstGeom>
          <a:ln w="0">
            <a:noFill/>
          </a:ln>
        </p:spPr>
      </p:sp>
      <p:sp>
        <p:nvSpPr>
          <p:cNvPr id="254" name="PlaceHolder 2"/>
          <p:cNvSpPr>
            <a:spLocks noGrp="1"/>
          </p:cNvSpPr>
          <p:nvPr>
            <p:ph type="body"/>
          </p:nvPr>
        </p:nvSpPr>
        <p:spPr>
          <a:xfrm>
            <a:off x="756000" y="5078520"/>
            <a:ext cx="6044760" cy="4808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p>
            <a:pPr marL="216000" indent="-216000">
              <a:buNone/>
            </a:pP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notes>
</file>

<file path=ppt/notesSlides/notesSlide3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Slide Number Placeholder 8"/>
          <p:cNvSpPr/>
          <p:nvPr/>
        </p:nvSpPr>
        <p:spPr>
          <a:xfrm>
            <a:off x="4278960" y="10157400"/>
            <a:ext cx="3277800" cy="5313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b">
            <a:noAutofit/>
          </a:bodyPr>
          <a:p>
            <a:pPr algn="r" defTabSz="914400">
              <a:lnSpc>
                <a:spcPct val="100000"/>
              </a:lnSpc>
              <a:tabLst>
                <a:tab algn="l" pos="0"/>
              </a:tabLst>
            </a:pPr>
            <a:fld id="{01D29518-92FF-4A95-87E3-A2E1966D03D2}" type="slidenum">
              <a:rPr b="0" lang="en-CH" sz="1800" spc="-1" strike="noStrike">
                <a:solidFill>
                  <a:srgbClr val="000000"/>
                </a:solidFill>
                <a:latin typeface="+mn-lt"/>
                <a:ea typeface="+mn-ea"/>
              </a:rPr>
              <a:t>&lt;number&gt;</a:t>
            </a:fld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75" name="PlaceHolder 1"/>
          <p:cNvSpPr>
            <a:spLocks noGrp="1"/>
          </p:cNvSpPr>
          <p:nvPr>
            <p:ph type="sldImg"/>
          </p:nvPr>
        </p:nvSpPr>
        <p:spPr>
          <a:xfrm>
            <a:off x="1108080" y="812880"/>
            <a:ext cx="5340600" cy="4005720"/>
          </a:xfrm>
          <a:prstGeom prst="rect">
            <a:avLst/>
          </a:prstGeom>
          <a:ln w="0">
            <a:noFill/>
          </a:ln>
        </p:spPr>
      </p:sp>
      <p:sp>
        <p:nvSpPr>
          <p:cNvPr id="176" name="PlaceHolder 2"/>
          <p:cNvSpPr>
            <a:spLocks noGrp="1"/>
          </p:cNvSpPr>
          <p:nvPr>
            <p:ph type="body"/>
          </p:nvPr>
        </p:nvSpPr>
        <p:spPr>
          <a:xfrm>
            <a:off x="756000" y="5078520"/>
            <a:ext cx="6044760" cy="4808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p>
            <a:pPr marL="216000" indent="-216000">
              <a:buNone/>
            </a:pP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notes>
</file>

<file path=ppt/notesSlides/notesSlide30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5" name="Slide Number Placeholder 6"/>
          <p:cNvSpPr/>
          <p:nvPr/>
        </p:nvSpPr>
        <p:spPr>
          <a:xfrm>
            <a:off x="4278960" y="10157400"/>
            <a:ext cx="3277800" cy="5313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b">
            <a:noAutofit/>
          </a:bodyPr>
          <a:p>
            <a:pPr algn="r" defTabSz="914400">
              <a:lnSpc>
                <a:spcPct val="100000"/>
              </a:lnSpc>
              <a:tabLst>
                <a:tab algn="l" pos="0"/>
              </a:tabLst>
            </a:pPr>
            <a:fld id="{8ECD9C5F-A734-4935-9FBE-EA16E123BE1D}" type="slidenum">
              <a:rPr b="0" lang="en-CH" sz="1800" spc="-1" strike="noStrike">
                <a:solidFill>
                  <a:srgbClr val="000000"/>
                </a:solidFill>
                <a:latin typeface="+mn-lt"/>
                <a:ea typeface="+mn-ea"/>
              </a:rPr>
              <a:t>&lt;number&gt;</a:t>
            </a:fld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56" name="PlaceHolder 1"/>
          <p:cNvSpPr>
            <a:spLocks noGrp="1"/>
          </p:cNvSpPr>
          <p:nvPr>
            <p:ph type="sldImg"/>
          </p:nvPr>
        </p:nvSpPr>
        <p:spPr>
          <a:xfrm>
            <a:off x="1106640" y="812880"/>
            <a:ext cx="5342040" cy="4005360"/>
          </a:xfrm>
          <a:prstGeom prst="rect">
            <a:avLst/>
          </a:prstGeom>
          <a:ln w="0">
            <a:noFill/>
          </a:ln>
        </p:spPr>
      </p:sp>
      <p:sp>
        <p:nvSpPr>
          <p:cNvPr id="257" name="PlaceHolder 2"/>
          <p:cNvSpPr>
            <a:spLocks noGrp="1"/>
          </p:cNvSpPr>
          <p:nvPr>
            <p:ph type="body"/>
          </p:nvPr>
        </p:nvSpPr>
        <p:spPr>
          <a:xfrm>
            <a:off x="756000" y="5078520"/>
            <a:ext cx="6044760" cy="4808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p>
            <a:pPr marL="216000" indent="-216000">
              <a:buNone/>
            </a:pP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notes>
</file>

<file path=ppt/notesSlides/notesSlide31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" name="Slide Number Placeholder 6"/>
          <p:cNvSpPr/>
          <p:nvPr/>
        </p:nvSpPr>
        <p:spPr>
          <a:xfrm>
            <a:off x="4278960" y="10157400"/>
            <a:ext cx="3277800" cy="5313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b">
            <a:noAutofit/>
          </a:bodyPr>
          <a:p>
            <a:pPr algn="r" defTabSz="914400">
              <a:lnSpc>
                <a:spcPct val="100000"/>
              </a:lnSpc>
              <a:tabLst>
                <a:tab algn="l" pos="0"/>
              </a:tabLst>
            </a:pPr>
            <a:fld id="{3EF21D3A-21EC-4302-BCB4-FA77E70FC56F}" type="slidenum">
              <a:rPr b="0" lang="en-CH" sz="1800" spc="-1" strike="noStrike">
                <a:solidFill>
                  <a:srgbClr val="000000"/>
                </a:solidFill>
                <a:latin typeface="+mn-lt"/>
                <a:ea typeface="+mn-ea"/>
              </a:rPr>
              <a:t>&lt;number&gt;</a:t>
            </a:fld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59" name="PlaceHolder 1"/>
          <p:cNvSpPr>
            <a:spLocks noGrp="1"/>
          </p:cNvSpPr>
          <p:nvPr>
            <p:ph type="sldImg"/>
          </p:nvPr>
        </p:nvSpPr>
        <p:spPr>
          <a:xfrm>
            <a:off x="1106640" y="812880"/>
            <a:ext cx="5342040" cy="4005360"/>
          </a:xfrm>
          <a:prstGeom prst="rect">
            <a:avLst/>
          </a:prstGeom>
          <a:ln w="0">
            <a:noFill/>
          </a:ln>
        </p:spPr>
      </p:sp>
      <p:sp>
        <p:nvSpPr>
          <p:cNvPr id="260" name="PlaceHolder 2"/>
          <p:cNvSpPr>
            <a:spLocks noGrp="1"/>
          </p:cNvSpPr>
          <p:nvPr>
            <p:ph type="body"/>
          </p:nvPr>
        </p:nvSpPr>
        <p:spPr>
          <a:xfrm>
            <a:off x="756000" y="5078520"/>
            <a:ext cx="6044760" cy="4808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p>
            <a:pPr marL="216000" indent="-216000">
              <a:buNone/>
            </a:pP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notes>
</file>

<file path=ppt/notesSlides/notesSlide32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" name="Slide Number Placeholder 6"/>
          <p:cNvSpPr/>
          <p:nvPr/>
        </p:nvSpPr>
        <p:spPr>
          <a:xfrm>
            <a:off x="4278960" y="10157400"/>
            <a:ext cx="3277800" cy="5313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b">
            <a:noAutofit/>
          </a:bodyPr>
          <a:p>
            <a:pPr algn="r" defTabSz="914400">
              <a:lnSpc>
                <a:spcPct val="100000"/>
              </a:lnSpc>
              <a:tabLst>
                <a:tab algn="l" pos="0"/>
              </a:tabLst>
            </a:pPr>
            <a:fld id="{A2F5C850-38F2-4ABA-BACB-D8F20A2C8DD0}" type="slidenum">
              <a:rPr b="0" lang="en-CH" sz="1800" spc="-1" strike="noStrike">
                <a:solidFill>
                  <a:srgbClr val="000000"/>
                </a:solidFill>
                <a:latin typeface="+mn-lt"/>
                <a:ea typeface="+mn-ea"/>
              </a:rPr>
              <a:t>&lt;number&gt;</a:t>
            </a:fld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62" name="PlaceHolder 1"/>
          <p:cNvSpPr>
            <a:spLocks noGrp="1"/>
          </p:cNvSpPr>
          <p:nvPr>
            <p:ph type="sldImg"/>
          </p:nvPr>
        </p:nvSpPr>
        <p:spPr>
          <a:xfrm>
            <a:off x="1106640" y="812880"/>
            <a:ext cx="5342040" cy="4005360"/>
          </a:xfrm>
          <a:prstGeom prst="rect">
            <a:avLst/>
          </a:prstGeom>
          <a:ln w="0">
            <a:noFill/>
          </a:ln>
        </p:spPr>
      </p:sp>
      <p:sp>
        <p:nvSpPr>
          <p:cNvPr id="263" name="PlaceHolder 2"/>
          <p:cNvSpPr>
            <a:spLocks noGrp="1"/>
          </p:cNvSpPr>
          <p:nvPr>
            <p:ph type="body"/>
          </p:nvPr>
        </p:nvSpPr>
        <p:spPr>
          <a:xfrm>
            <a:off x="756000" y="5078520"/>
            <a:ext cx="6044760" cy="4808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p>
            <a:pPr marL="216000" indent="-216000">
              <a:buNone/>
            </a:pP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notes>
</file>

<file path=ppt/notesSlides/notesSlide33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" name="Slide Number Placeholder 6"/>
          <p:cNvSpPr/>
          <p:nvPr/>
        </p:nvSpPr>
        <p:spPr>
          <a:xfrm>
            <a:off x="4278960" y="10157400"/>
            <a:ext cx="3277800" cy="5313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b">
            <a:noAutofit/>
          </a:bodyPr>
          <a:p>
            <a:pPr algn="r" defTabSz="914400">
              <a:lnSpc>
                <a:spcPct val="100000"/>
              </a:lnSpc>
              <a:tabLst>
                <a:tab algn="l" pos="0"/>
              </a:tabLst>
            </a:pPr>
            <a:fld id="{9CE1CF66-3192-4227-8E9F-6F2F015F1C10}" type="slidenum">
              <a:rPr b="0" lang="en-CH" sz="1800" spc="-1" strike="noStrike">
                <a:solidFill>
                  <a:srgbClr val="000000"/>
                </a:solidFill>
                <a:latin typeface="+mn-lt"/>
                <a:ea typeface="+mn-ea"/>
              </a:rPr>
              <a:t>&lt;number&gt;</a:t>
            </a:fld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65" name="PlaceHolder 1"/>
          <p:cNvSpPr>
            <a:spLocks noGrp="1"/>
          </p:cNvSpPr>
          <p:nvPr>
            <p:ph type="sldImg"/>
          </p:nvPr>
        </p:nvSpPr>
        <p:spPr>
          <a:xfrm>
            <a:off x="1106640" y="812880"/>
            <a:ext cx="5342040" cy="4005360"/>
          </a:xfrm>
          <a:prstGeom prst="rect">
            <a:avLst/>
          </a:prstGeom>
          <a:ln w="0">
            <a:noFill/>
          </a:ln>
        </p:spPr>
      </p:sp>
      <p:sp>
        <p:nvSpPr>
          <p:cNvPr id="266" name="PlaceHolder 2"/>
          <p:cNvSpPr>
            <a:spLocks noGrp="1"/>
          </p:cNvSpPr>
          <p:nvPr>
            <p:ph type="body"/>
          </p:nvPr>
        </p:nvSpPr>
        <p:spPr>
          <a:xfrm>
            <a:off x="756000" y="5078520"/>
            <a:ext cx="6044760" cy="4808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p>
            <a:pPr marL="216000" indent="-216000">
              <a:buNone/>
            </a:pP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notes>
</file>

<file path=ppt/notesSlides/notesSlide34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" name="Slide Number Placeholder 6"/>
          <p:cNvSpPr/>
          <p:nvPr/>
        </p:nvSpPr>
        <p:spPr>
          <a:xfrm>
            <a:off x="4278960" y="10157400"/>
            <a:ext cx="3277800" cy="5313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b">
            <a:noAutofit/>
          </a:bodyPr>
          <a:p>
            <a:pPr algn="r" defTabSz="914400">
              <a:lnSpc>
                <a:spcPct val="100000"/>
              </a:lnSpc>
              <a:tabLst>
                <a:tab algn="l" pos="0"/>
              </a:tabLst>
            </a:pPr>
            <a:fld id="{06D13934-7A6D-414E-8907-7A3E94ECB1C9}" type="slidenum">
              <a:rPr b="0" lang="en-CH" sz="1800" spc="-1" strike="noStrike">
                <a:solidFill>
                  <a:srgbClr val="000000"/>
                </a:solidFill>
                <a:latin typeface="+mn-lt"/>
                <a:ea typeface="+mn-ea"/>
              </a:rPr>
              <a:t>&lt;number&gt;</a:t>
            </a:fld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68" name="PlaceHolder 1"/>
          <p:cNvSpPr>
            <a:spLocks noGrp="1"/>
          </p:cNvSpPr>
          <p:nvPr>
            <p:ph type="sldImg"/>
          </p:nvPr>
        </p:nvSpPr>
        <p:spPr>
          <a:xfrm>
            <a:off x="1106640" y="812880"/>
            <a:ext cx="5342040" cy="4005360"/>
          </a:xfrm>
          <a:prstGeom prst="rect">
            <a:avLst/>
          </a:prstGeom>
          <a:ln w="0">
            <a:noFill/>
          </a:ln>
        </p:spPr>
      </p:sp>
      <p:sp>
        <p:nvSpPr>
          <p:cNvPr id="269" name="PlaceHolder 2"/>
          <p:cNvSpPr>
            <a:spLocks noGrp="1"/>
          </p:cNvSpPr>
          <p:nvPr>
            <p:ph type="body"/>
          </p:nvPr>
        </p:nvSpPr>
        <p:spPr>
          <a:xfrm>
            <a:off x="756000" y="5078520"/>
            <a:ext cx="6044760" cy="4808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p>
            <a:pPr marL="216000" indent="-216000">
              <a:buNone/>
            </a:pP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notes>
</file>

<file path=ppt/notesSlides/notesSlide4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Slide Number Placeholder 6"/>
          <p:cNvSpPr/>
          <p:nvPr/>
        </p:nvSpPr>
        <p:spPr>
          <a:xfrm>
            <a:off x="4278960" y="10157400"/>
            <a:ext cx="3277800" cy="5313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b">
            <a:noAutofit/>
          </a:bodyPr>
          <a:p>
            <a:pPr algn="r" defTabSz="914400">
              <a:lnSpc>
                <a:spcPct val="100000"/>
              </a:lnSpc>
              <a:tabLst>
                <a:tab algn="l" pos="0"/>
              </a:tabLst>
            </a:pPr>
            <a:fld id="{09100931-C6C0-4A2A-B560-FA8644813E06}" type="slidenum">
              <a:rPr b="0" lang="en-CH" sz="1800" spc="-1" strike="noStrike">
                <a:solidFill>
                  <a:srgbClr val="000000"/>
                </a:solidFill>
                <a:latin typeface="+mn-lt"/>
                <a:ea typeface="+mn-ea"/>
              </a:rPr>
              <a:t>&lt;number&gt;</a:t>
            </a:fld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78" name="PlaceHolder 1"/>
          <p:cNvSpPr>
            <a:spLocks noGrp="1"/>
          </p:cNvSpPr>
          <p:nvPr>
            <p:ph type="sldImg"/>
          </p:nvPr>
        </p:nvSpPr>
        <p:spPr>
          <a:xfrm>
            <a:off x="1108080" y="812880"/>
            <a:ext cx="5340600" cy="4005360"/>
          </a:xfrm>
          <a:prstGeom prst="rect">
            <a:avLst/>
          </a:prstGeom>
          <a:ln w="0">
            <a:noFill/>
          </a:ln>
        </p:spPr>
      </p:sp>
      <p:sp>
        <p:nvSpPr>
          <p:cNvPr id="179" name="PlaceHolder 2"/>
          <p:cNvSpPr>
            <a:spLocks noGrp="1"/>
          </p:cNvSpPr>
          <p:nvPr>
            <p:ph type="body"/>
          </p:nvPr>
        </p:nvSpPr>
        <p:spPr>
          <a:xfrm>
            <a:off x="756000" y="5078520"/>
            <a:ext cx="6044760" cy="4808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p>
            <a:pPr marL="216000" indent="-216000">
              <a:buNone/>
            </a:pP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notes>
</file>

<file path=ppt/notesSlides/notesSlide5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Slide Number Placeholder 6"/>
          <p:cNvSpPr/>
          <p:nvPr/>
        </p:nvSpPr>
        <p:spPr>
          <a:xfrm>
            <a:off x="4278960" y="10157400"/>
            <a:ext cx="3277800" cy="5313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b">
            <a:noAutofit/>
          </a:bodyPr>
          <a:p>
            <a:pPr algn="r" defTabSz="914400">
              <a:lnSpc>
                <a:spcPct val="100000"/>
              </a:lnSpc>
              <a:tabLst>
                <a:tab algn="l" pos="0"/>
              </a:tabLst>
            </a:pPr>
            <a:fld id="{63E0ADE4-094D-4AFB-AD5C-1202551B3195}" type="slidenum">
              <a:rPr b="0" lang="en-CH" sz="1800" spc="-1" strike="noStrike">
                <a:solidFill>
                  <a:srgbClr val="000000"/>
                </a:solidFill>
                <a:latin typeface="+mn-lt"/>
                <a:ea typeface="+mn-ea"/>
              </a:rPr>
              <a:t>&lt;number&gt;</a:t>
            </a:fld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81" name="PlaceHolder 1"/>
          <p:cNvSpPr>
            <a:spLocks noGrp="1"/>
          </p:cNvSpPr>
          <p:nvPr>
            <p:ph type="sldImg"/>
          </p:nvPr>
        </p:nvSpPr>
        <p:spPr>
          <a:xfrm>
            <a:off x="1106640" y="812880"/>
            <a:ext cx="5342040" cy="4005360"/>
          </a:xfrm>
          <a:prstGeom prst="rect">
            <a:avLst/>
          </a:prstGeom>
          <a:ln w="0">
            <a:noFill/>
          </a:ln>
        </p:spPr>
      </p:sp>
      <p:sp>
        <p:nvSpPr>
          <p:cNvPr id="182" name="PlaceHolder 2"/>
          <p:cNvSpPr>
            <a:spLocks noGrp="1"/>
          </p:cNvSpPr>
          <p:nvPr>
            <p:ph type="body"/>
          </p:nvPr>
        </p:nvSpPr>
        <p:spPr>
          <a:xfrm>
            <a:off x="756000" y="5078520"/>
            <a:ext cx="6044760" cy="4808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p>
            <a:pPr marL="216000" indent="-216000">
              <a:buNone/>
            </a:pP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notes>
</file>

<file path=ppt/notesSlides/notesSlide6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Slide Number Placeholder 6"/>
          <p:cNvSpPr/>
          <p:nvPr/>
        </p:nvSpPr>
        <p:spPr>
          <a:xfrm>
            <a:off x="4278960" y="10157400"/>
            <a:ext cx="3277800" cy="5313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b">
            <a:noAutofit/>
          </a:bodyPr>
          <a:p>
            <a:pPr algn="r" defTabSz="914400">
              <a:lnSpc>
                <a:spcPct val="100000"/>
              </a:lnSpc>
              <a:tabLst>
                <a:tab algn="l" pos="0"/>
              </a:tabLst>
            </a:pPr>
            <a:fld id="{DFAAAAED-13A7-49A3-8C3C-5216A1933D8D}" type="slidenum">
              <a:rPr b="0" lang="en-CH" sz="1800" spc="-1" strike="noStrike">
                <a:solidFill>
                  <a:srgbClr val="000000"/>
                </a:solidFill>
                <a:latin typeface="+mn-lt"/>
                <a:ea typeface="+mn-ea"/>
              </a:rPr>
              <a:t>&lt;number&gt;</a:t>
            </a:fld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84" name="PlaceHolder 1"/>
          <p:cNvSpPr>
            <a:spLocks noGrp="1"/>
          </p:cNvSpPr>
          <p:nvPr>
            <p:ph type="sldImg"/>
          </p:nvPr>
        </p:nvSpPr>
        <p:spPr>
          <a:xfrm>
            <a:off x="1106640" y="812880"/>
            <a:ext cx="5342040" cy="4005360"/>
          </a:xfrm>
          <a:prstGeom prst="rect">
            <a:avLst/>
          </a:prstGeom>
          <a:ln w="0">
            <a:noFill/>
          </a:ln>
        </p:spPr>
      </p:sp>
      <p:sp>
        <p:nvSpPr>
          <p:cNvPr id="185" name="PlaceHolder 2"/>
          <p:cNvSpPr>
            <a:spLocks noGrp="1"/>
          </p:cNvSpPr>
          <p:nvPr>
            <p:ph type="body"/>
          </p:nvPr>
        </p:nvSpPr>
        <p:spPr>
          <a:xfrm>
            <a:off x="756000" y="5078520"/>
            <a:ext cx="6044760" cy="4808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p>
            <a:pPr marL="216000" indent="-216000">
              <a:buNone/>
            </a:pP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notes>
</file>

<file path=ppt/notesSlides/notesSlide7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Slide Number Placeholder 6"/>
          <p:cNvSpPr/>
          <p:nvPr/>
        </p:nvSpPr>
        <p:spPr>
          <a:xfrm>
            <a:off x="4278960" y="10157400"/>
            <a:ext cx="3277800" cy="5313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b">
            <a:noAutofit/>
          </a:bodyPr>
          <a:p>
            <a:pPr algn="r" defTabSz="914400">
              <a:lnSpc>
                <a:spcPct val="100000"/>
              </a:lnSpc>
              <a:tabLst>
                <a:tab algn="l" pos="0"/>
              </a:tabLst>
            </a:pPr>
            <a:fld id="{F0BD89D4-9590-48F6-97F6-AAFE7DD91595}" type="slidenum">
              <a:rPr b="0" lang="en-CH" sz="1800" spc="-1" strike="noStrike">
                <a:solidFill>
                  <a:srgbClr val="000000"/>
                </a:solidFill>
                <a:latin typeface="+mn-lt"/>
                <a:ea typeface="+mn-ea"/>
              </a:rPr>
              <a:t>&lt;number&gt;</a:t>
            </a:fld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87" name="PlaceHolder 1"/>
          <p:cNvSpPr>
            <a:spLocks noGrp="1"/>
          </p:cNvSpPr>
          <p:nvPr>
            <p:ph type="sldImg"/>
          </p:nvPr>
        </p:nvSpPr>
        <p:spPr>
          <a:xfrm>
            <a:off x="1106640" y="812880"/>
            <a:ext cx="5342040" cy="4005360"/>
          </a:xfrm>
          <a:prstGeom prst="rect">
            <a:avLst/>
          </a:prstGeom>
          <a:ln w="0">
            <a:noFill/>
          </a:ln>
        </p:spPr>
      </p:sp>
      <p:sp>
        <p:nvSpPr>
          <p:cNvPr id="188" name="PlaceHolder 2"/>
          <p:cNvSpPr>
            <a:spLocks noGrp="1"/>
          </p:cNvSpPr>
          <p:nvPr>
            <p:ph type="body"/>
          </p:nvPr>
        </p:nvSpPr>
        <p:spPr>
          <a:xfrm>
            <a:off x="756000" y="5078520"/>
            <a:ext cx="6044760" cy="4808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p>
            <a:pPr marL="216000" indent="-216000">
              <a:buNone/>
            </a:pP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notes>
</file>

<file path=ppt/notesSlides/notesSlide8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Slide Number Placeholder 5"/>
          <p:cNvSpPr/>
          <p:nvPr/>
        </p:nvSpPr>
        <p:spPr>
          <a:xfrm>
            <a:off x="4278960" y="10157400"/>
            <a:ext cx="3277800" cy="5313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b">
            <a:noAutofit/>
          </a:bodyPr>
          <a:p>
            <a:pPr algn="r" defTabSz="914400">
              <a:lnSpc>
                <a:spcPct val="100000"/>
              </a:lnSpc>
              <a:tabLst>
                <a:tab algn="l" pos="0"/>
              </a:tabLst>
            </a:pPr>
            <a:fld id="{F6D25253-DEA8-404E-ADAE-70FD717F9B1B}" type="slidenum">
              <a:rPr b="0" lang="en-CH" sz="1800" spc="-1" strike="noStrike">
                <a:solidFill>
                  <a:srgbClr val="000000"/>
                </a:solidFill>
                <a:latin typeface="+mn-lt"/>
                <a:ea typeface="+mn-ea"/>
              </a:rPr>
              <a:t>&lt;number&gt;</a:t>
            </a:fld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90" name="PlaceHolder 1"/>
          <p:cNvSpPr>
            <a:spLocks noGrp="1"/>
          </p:cNvSpPr>
          <p:nvPr>
            <p:ph type="sldImg"/>
          </p:nvPr>
        </p:nvSpPr>
        <p:spPr>
          <a:xfrm>
            <a:off x="1106640" y="812880"/>
            <a:ext cx="5342040" cy="4005360"/>
          </a:xfrm>
          <a:prstGeom prst="rect">
            <a:avLst/>
          </a:prstGeom>
          <a:ln w="0">
            <a:noFill/>
          </a:ln>
        </p:spPr>
      </p:sp>
      <p:sp>
        <p:nvSpPr>
          <p:cNvPr id="191" name="PlaceHolder 2"/>
          <p:cNvSpPr>
            <a:spLocks noGrp="1"/>
          </p:cNvSpPr>
          <p:nvPr>
            <p:ph type="body"/>
          </p:nvPr>
        </p:nvSpPr>
        <p:spPr>
          <a:xfrm>
            <a:off x="756000" y="5078520"/>
            <a:ext cx="6044760" cy="4808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p>
            <a:pPr marL="216000" indent="-216000">
              <a:buNone/>
            </a:pP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notes>
</file>

<file path=ppt/notesSlides/notesSlide9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Slide Number Placeholder 6"/>
          <p:cNvSpPr/>
          <p:nvPr/>
        </p:nvSpPr>
        <p:spPr>
          <a:xfrm>
            <a:off x="4278960" y="10157400"/>
            <a:ext cx="3277800" cy="5313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b">
            <a:noAutofit/>
          </a:bodyPr>
          <a:p>
            <a:pPr algn="r" defTabSz="914400">
              <a:lnSpc>
                <a:spcPct val="100000"/>
              </a:lnSpc>
              <a:tabLst>
                <a:tab algn="l" pos="0"/>
              </a:tabLst>
            </a:pPr>
            <a:fld id="{FB8BB530-6AA5-4E52-8C69-0B9560DC7CDD}" type="slidenum">
              <a:rPr b="0" lang="en-CH" sz="1800" spc="-1" strike="noStrike">
                <a:solidFill>
                  <a:srgbClr val="000000"/>
                </a:solidFill>
                <a:latin typeface="+mn-lt"/>
                <a:ea typeface="+mn-ea"/>
              </a:rPr>
              <a:t>&lt;number&gt;</a:t>
            </a:fld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93" name="PlaceHolder 1"/>
          <p:cNvSpPr>
            <a:spLocks noGrp="1"/>
          </p:cNvSpPr>
          <p:nvPr>
            <p:ph type="sldImg"/>
          </p:nvPr>
        </p:nvSpPr>
        <p:spPr>
          <a:xfrm>
            <a:off x="1106640" y="812880"/>
            <a:ext cx="5342040" cy="4005360"/>
          </a:xfrm>
          <a:prstGeom prst="rect">
            <a:avLst/>
          </a:prstGeom>
          <a:ln w="0">
            <a:noFill/>
          </a:ln>
        </p:spPr>
      </p:sp>
      <p:sp>
        <p:nvSpPr>
          <p:cNvPr id="194" name="PlaceHolder 2"/>
          <p:cNvSpPr>
            <a:spLocks noGrp="1"/>
          </p:cNvSpPr>
          <p:nvPr>
            <p:ph type="body"/>
          </p:nvPr>
        </p:nvSpPr>
        <p:spPr>
          <a:xfrm>
            <a:off x="756000" y="5078520"/>
            <a:ext cx="6044760" cy="4808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p>
            <a:pPr marL="216000" indent="-216000">
              <a:buNone/>
            </a:pP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notes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0.xml"/>
</Relationships>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.xml"/>
</Relationships>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7.xml"/>
</Relationships>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8.xml"/>
</Relationships>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9.xml"/>
</Relationships>
</file>

<file path=ppt/slideLayouts/slideLayout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en-US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" name="PlaceHolder 2"/>
          <p:cNvSpPr>
            <a:spLocks noGrp="1"/>
          </p:cNvSpPr>
          <p:nvPr>
            <p:ph type="subTitle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en-US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1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9ACFBEFD-B0CC-4559-BC16-52CA91995BD4}" type="slidenum">
              <a:t>&lt;#&gt;</a:t>
            </a:fld>
          </a:p>
        </p:txBody>
      </p:sp>
      <p:sp>
        <p:nvSpPr>
          <p:cNvPr id="6" name="PlaceHolder 5"/>
          <p:cNvSpPr>
            <a:spLocks noGrp="1"/>
          </p:cNvSpPr>
          <p:nvPr>
            <p:ph type="dt" idx="3"/>
          </p:nvPr>
        </p:nvSpPr>
        <p:spPr/>
        <p:txBody>
          <a:bodyPr/>
          <a:p>
            <a:r>
              <a:rPr lang="en-US"/>
              <a:t/>
            </a:r>
          </a:p>
        </p:txBody>
      </p:sp>
    </p:spTree>
  </p:cSld>
</p:sldLayout>
</file>

<file path=ppt/slideLayouts/slideLayout1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Default 3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28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29"/>
          </p:nvPr>
        </p:nvSpPr>
        <p:spPr/>
        <p:txBody>
          <a:bodyPr/>
          <a:p>
            <a:fld id="{A287385A-212E-4D49-A7C8-5002C7A0E625}" type="slidenum">
              <a:t>&lt;#&gt;</a:t>
            </a:fld>
          </a:p>
        </p:txBody>
      </p:sp>
      <p:sp>
        <p:nvSpPr>
          <p:cNvPr id="4" name="PlaceHolder 3"/>
          <p:cNvSpPr>
            <a:spLocks noGrp="1"/>
          </p:cNvSpPr>
          <p:nvPr>
            <p:ph type="dt" idx="30"/>
          </p:nvPr>
        </p:nvSpPr>
        <p:spPr/>
        <p:txBody>
          <a:bodyPr/>
          <a:p>
            <a:r>
              <a:rPr lang="en-US"/>
              <a:t/>
            </a:r>
          </a:p>
        </p:txBody>
      </p:sp>
    </p:spTree>
  </p:cSld>
</p:sldLayout>
</file>

<file path=ppt/slideLayouts/slideLayout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en-US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" name="PlaceHolder 2"/>
          <p:cNvSpPr>
            <a:spLocks noGrp="1"/>
          </p:cNvSpPr>
          <p:nvPr>
            <p:ph type="subTitle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en-US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4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5"/>
          </p:nvPr>
        </p:nvSpPr>
        <p:spPr/>
        <p:txBody>
          <a:bodyPr/>
          <a:p>
            <a:fld id="{7477DAB1-FD89-480E-BE11-C96098D70770}" type="slidenum">
              <a:t>&lt;#&gt;</a:t>
            </a:fld>
          </a:p>
        </p:txBody>
      </p:sp>
      <p:sp>
        <p:nvSpPr>
          <p:cNvPr id="6" name="PlaceHolder 5"/>
          <p:cNvSpPr>
            <a:spLocks noGrp="1"/>
          </p:cNvSpPr>
          <p:nvPr>
            <p:ph type="dt" idx="6"/>
          </p:nvPr>
        </p:nvSpPr>
        <p:spPr/>
        <p:txBody>
          <a:bodyPr/>
          <a:p>
            <a:r>
              <a:rPr lang="en-US"/>
              <a:t/>
            </a:r>
          </a:p>
        </p:txBody>
      </p:sp>
    </p:spTree>
  </p:cSld>
</p:sldLayout>
</file>

<file path=ppt/slideLayouts/slideLayout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en-US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7" name="PlaceHolder 2"/>
          <p:cNvSpPr>
            <a:spLocks noGrp="1"/>
          </p:cNvSpPr>
          <p:nvPr>
            <p:ph type="subTitle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en-US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7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8"/>
          </p:nvPr>
        </p:nvSpPr>
        <p:spPr/>
        <p:txBody>
          <a:bodyPr/>
          <a:p>
            <a:fld id="{04D6A137-6282-4236-900F-876A826D2999}" type="slidenum">
              <a:t>&lt;#&gt;</a:t>
            </a:fld>
          </a:p>
        </p:txBody>
      </p:sp>
      <p:sp>
        <p:nvSpPr>
          <p:cNvPr id="6" name="PlaceHolder 5"/>
          <p:cNvSpPr>
            <a:spLocks noGrp="1"/>
          </p:cNvSpPr>
          <p:nvPr>
            <p:ph type="dt" idx="9"/>
          </p:nvPr>
        </p:nvSpPr>
        <p:spPr/>
        <p:txBody>
          <a:bodyPr/>
          <a:p>
            <a:r>
              <a:rPr lang="en-US"/>
              <a:t/>
            </a:r>
          </a:p>
        </p:txBody>
      </p:sp>
    </p:spTree>
  </p:cSld>
</p:sldLayout>
</file>

<file path=ppt/slideLayouts/slideLayout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en-US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3" name="PlaceHolder 2"/>
          <p:cNvSpPr>
            <a:spLocks noGrp="1"/>
          </p:cNvSpPr>
          <p:nvPr>
            <p:ph type="subTitle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en-US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10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11"/>
          </p:nvPr>
        </p:nvSpPr>
        <p:spPr/>
        <p:txBody>
          <a:bodyPr/>
          <a:p>
            <a:fld id="{F6265AA5-C96C-4DCE-A557-6CE1CDB197A7}" type="slidenum">
              <a:t>&lt;#&gt;</a:t>
            </a:fld>
          </a:p>
        </p:txBody>
      </p:sp>
      <p:sp>
        <p:nvSpPr>
          <p:cNvPr id="6" name="PlaceHolder 5"/>
          <p:cNvSpPr>
            <a:spLocks noGrp="1"/>
          </p:cNvSpPr>
          <p:nvPr>
            <p:ph type="dt" idx="12"/>
          </p:nvPr>
        </p:nvSpPr>
        <p:spPr/>
        <p:txBody>
          <a:bodyPr/>
          <a:p>
            <a:r>
              <a:rPr lang="en-US"/>
              <a:t/>
            </a:r>
          </a:p>
        </p:txBody>
      </p:sp>
    </p:spTree>
  </p:cSld>
</p:sldLayout>
</file>

<file path=ppt/slideLayouts/slideLayout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en-US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9" name="PlaceHolder 2"/>
          <p:cNvSpPr>
            <a:spLocks noGrp="1"/>
          </p:cNvSpPr>
          <p:nvPr>
            <p:ph type="subTitle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en-US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13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14"/>
          </p:nvPr>
        </p:nvSpPr>
        <p:spPr/>
        <p:txBody>
          <a:bodyPr/>
          <a:p>
            <a:fld id="{51E84E4A-629B-4A84-B807-6EBD7B99E0F2}" type="slidenum">
              <a:t>&lt;#&gt;</a:t>
            </a:fld>
          </a:p>
        </p:txBody>
      </p:sp>
      <p:sp>
        <p:nvSpPr>
          <p:cNvPr id="6" name="PlaceHolder 5"/>
          <p:cNvSpPr>
            <a:spLocks noGrp="1"/>
          </p:cNvSpPr>
          <p:nvPr>
            <p:ph type="dt" idx="15"/>
          </p:nvPr>
        </p:nvSpPr>
        <p:spPr/>
        <p:txBody>
          <a:bodyPr/>
          <a:p>
            <a:r>
              <a:rPr lang="en-US"/>
              <a:t/>
            </a:r>
          </a:p>
        </p:txBody>
      </p:sp>
    </p:spTree>
  </p:cSld>
</p:sldLayout>
</file>

<file path=ppt/slideLayouts/slideLayout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en-US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5" name="PlaceHolder 2"/>
          <p:cNvSpPr>
            <a:spLocks noGrp="1"/>
          </p:cNvSpPr>
          <p:nvPr>
            <p:ph type="subTitle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en-US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16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17"/>
          </p:nvPr>
        </p:nvSpPr>
        <p:spPr/>
        <p:txBody>
          <a:bodyPr/>
          <a:p>
            <a:fld id="{AFFAF7FD-5CB5-42EC-B32F-CE9148CFE349}" type="slidenum">
              <a:t>&lt;#&gt;</a:t>
            </a:fld>
          </a:p>
        </p:txBody>
      </p:sp>
      <p:sp>
        <p:nvSpPr>
          <p:cNvPr id="6" name="PlaceHolder 5"/>
          <p:cNvSpPr>
            <a:spLocks noGrp="1"/>
          </p:cNvSpPr>
          <p:nvPr>
            <p:ph type="dt" idx="18"/>
          </p:nvPr>
        </p:nvSpPr>
        <p:spPr/>
        <p:txBody>
          <a:bodyPr/>
          <a:p>
            <a:r>
              <a:rPr lang="en-US"/>
              <a:t/>
            </a:r>
          </a:p>
        </p:txBody>
      </p:sp>
    </p:spTree>
  </p:cSld>
</p:sldLayout>
</file>

<file path=ppt/slideLayouts/slideLayout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en-US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1" name="PlaceHolder 2"/>
          <p:cNvSpPr>
            <a:spLocks noGrp="1"/>
          </p:cNvSpPr>
          <p:nvPr>
            <p:ph type="subTitle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en-US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19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20"/>
          </p:nvPr>
        </p:nvSpPr>
        <p:spPr/>
        <p:txBody>
          <a:bodyPr/>
          <a:p>
            <a:fld id="{878CA2BA-8691-4D20-B570-5EF9BB8AE3D2}" type="slidenum">
              <a:t>&lt;#&gt;</a:t>
            </a:fld>
          </a:p>
        </p:txBody>
      </p:sp>
      <p:sp>
        <p:nvSpPr>
          <p:cNvPr id="6" name="PlaceHolder 5"/>
          <p:cNvSpPr>
            <a:spLocks noGrp="1"/>
          </p:cNvSpPr>
          <p:nvPr>
            <p:ph type="dt" idx="21"/>
          </p:nvPr>
        </p:nvSpPr>
        <p:spPr/>
        <p:txBody>
          <a:bodyPr/>
          <a:p>
            <a:r>
              <a:rPr lang="en-US"/>
              <a:t/>
            </a:r>
          </a:p>
        </p:txBody>
      </p:sp>
    </p:spTree>
  </p:cSld>
</p:sldLayout>
</file>

<file path=ppt/slideLayouts/slideLayout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en-US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7" name="PlaceHolder 2"/>
          <p:cNvSpPr>
            <a:spLocks noGrp="1"/>
          </p:cNvSpPr>
          <p:nvPr>
            <p:ph type="subTitle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en-US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22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23"/>
          </p:nvPr>
        </p:nvSpPr>
        <p:spPr/>
        <p:txBody>
          <a:bodyPr/>
          <a:p>
            <a:fld id="{D1E67F78-2767-47CA-8A35-10AA03061682}" type="slidenum">
              <a:t>&lt;#&gt;</a:t>
            </a:fld>
          </a:p>
        </p:txBody>
      </p:sp>
      <p:sp>
        <p:nvSpPr>
          <p:cNvPr id="6" name="PlaceHolder 5"/>
          <p:cNvSpPr>
            <a:spLocks noGrp="1"/>
          </p:cNvSpPr>
          <p:nvPr>
            <p:ph type="dt" idx="24"/>
          </p:nvPr>
        </p:nvSpPr>
        <p:spPr/>
        <p:txBody>
          <a:bodyPr/>
          <a:p>
            <a:r>
              <a:rPr lang="en-US"/>
              <a:t/>
            </a:r>
          </a:p>
        </p:txBody>
      </p:sp>
    </p:spTree>
  </p:cSld>
</p:sldLayout>
</file>

<file path=ppt/slideLayouts/slideLayout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en-US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4" name="PlaceHolder 2"/>
          <p:cNvSpPr>
            <a:spLocks noGrp="1"/>
          </p:cNvSpPr>
          <p:nvPr>
            <p:ph type="subTitle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en-US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25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26"/>
          </p:nvPr>
        </p:nvSpPr>
        <p:spPr/>
        <p:txBody>
          <a:bodyPr/>
          <a:p>
            <a:fld id="{05B81EF8-0F4D-4405-B6F0-354E048D8D24}" type="slidenum">
              <a:t>&lt;#&gt;</a:t>
            </a:fld>
          </a:p>
        </p:txBody>
      </p:sp>
      <p:sp>
        <p:nvSpPr>
          <p:cNvPr id="6" name="PlaceHolder 5"/>
          <p:cNvSpPr>
            <a:spLocks noGrp="1"/>
          </p:cNvSpPr>
          <p:nvPr>
            <p:ph type="dt" idx="27"/>
          </p:nvPr>
        </p:nvSpPr>
        <p:spPr/>
        <p:txBody>
          <a:bodyPr/>
          <a:p>
            <a:r>
              <a:rPr lang="en-US"/>
              <a:t/>
            </a:r>
          </a:p>
        </p:txBody>
      </p:sp>
    </p:spTree>
  </p:cSld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
</Relationships>
</file>

<file path=ppt/slideMasters/_rels/slideMaster10.xml.rels><?xml version="1.0" encoding="UTF-8"?>
<Relationships xmlns="http://schemas.openxmlformats.org/package/2006/relationships"><Relationship Id="rId1" Type="http://schemas.openxmlformats.org/officeDocument/2006/relationships/theme" Target="../theme/theme10.xml"/><Relationship Id="rId2" Type="http://schemas.openxmlformats.org/officeDocument/2006/relationships/slideLayout" Target="../slideLayouts/slideLayout10.xml"/>
</Relationships>
</file>

<file path=ppt/slideMasters/_rels/slideMaster2.xml.rels><?xml version="1.0" encoding="UTF-8"?>
<Relationships xmlns="http://schemas.openxmlformats.org/package/2006/relationships"><Relationship Id="rId1" Type="http://schemas.openxmlformats.org/officeDocument/2006/relationships/theme" Target="../theme/theme2.xml"/><Relationship Id="rId2" Type="http://schemas.openxmlformats.org/officeDocument/2006/relationships/slideLayout" Target="../slideLayouts/slideLayout2.xml"/>
</Relationships>
</file>

<file path=ppt/slideMasters/_rels/slideMaster3.xml.rels><?xml version="1.0" encoding="UTF-8"?>
<Relationships xmlns="http://schemas.openxmlformats.org/package/2006/relationships"><Relationship Id="rId1" Type="http://schemas.openxmlformats.org/officeDocument/2006/relationships/theme" Target="../theme/theme3.xml"/><Relationship Id="rId2" Type="http://schemas.openxmlformats.org/officeDocument/2006/relationships/slideLayout" Target="../slideLayouts/slideLayout3.xml"/>
</Relationships>
</file>

<file path=ppt/slideMasters/_rels/slideMaster4.xml.rels><?xml version="1.0" encoding="UTF-8"?>
<Relationships xmlns="http://schemas.openxmlformats.org/package/2006/relationships"><Relationship Id="rId1" Type="http://schemas.openxmlformats.org/officeDocument/2006/relationships/theme" Target="../theme/theme4.xml"/><Relationship Id="rId2" Type="http://schemas.openxmlformats.org/officeDocument/2006/relationships/slideLayout" Target="../slideLayouts/slideLayout4.xml"/>
</Relationships>
</file>

<file path=ppt/slideMasters/_rels/slideMaster5.xml.rels><?xml version="1.0" encoding="UTF-8"?>
<Relationships xmlns="http://schemas.openxmlformats.org/package/2006/relationships"><Relationship Id="rId1" Type="http://schemas.openxmlformats.org/officeDocument/2006/relationships/theme" Target="../theme/theme5.xml"/><Relationship Id="rId2" Type="http://schemas.openxmlformats.org/officeDocument/2006/relationships/slideLayout" Target="../slideLayouts/slideLayout5.xml"/>
</Relationships>
</file>

<file path=ppt/slideMasters/_rels/slideMaster6.xml.rels><?xml version="1.0" encoding="UTF-8"?>
<Relationships xmlns="http://schemas.openxmlformats.org/package/2006/relationships"><Relationship Id="rId1" Type="http://schemas.openxmlformats.org/officeDocument/2006/relationships/theme" Target="../theme/theme6.xml"/><Relationship Id="rId2" Type="http://schemas.openxmlformats.org/officeDocument/2006/relationships/slideLayout" Target="../slideLayouts/slideLayout6.xml"/>
</Relationships>
</file>

<file path=ppt/slideMasters/_rels/slideMaster7.xml.rels><?xml version="1.0" encoding="UTF-8"?>
<Relationships xmlns="http://schemas.openxmlformats.org/package/2006/relationships"><Relationship Id="rId1" Type="http://schemas.openxmlformats.org/officeDocument/2006/relationships/theme" Target="../theme/theme7.xml"/><Relationship Id="rId2" Type="http://schemas.openxmlformats.org/officeDocument/2006/relationships/slideLayout" Target="../slideLayouts/slideLayout7.xml"/>
</Relationships>
</file>

<file path=ppt/slideMasters/_rels/slideMaster8.xml.rels><?xml version="1.0" encoding="UTF-8"?>
<Relationships xmlns="http://schemas.openxmlformats.org/package/2006/relationships"><Relationship Id="rId1" Type="http://schemas.openxmlformats.org/officeDocument/2006/relationships/theme" Target="../theme/theme8.xml"/><Relationship Id="rId2" Type="http://schemas.openxmlformats.org/officeDocument/2006/relationships/slideLayout" Target="../slideLayouts/slideLayout8.xml"/>
</Relationships>
</file>

<file path=ppt/slideMasters/_rels/slideMaster9.xml.rels><?xml version="1.0" encoding="UTF-8"?>
<Relationships xmlns="http://schemas.openxmlformats.org/package/2006/relationships"><Relationship Id="rId1" Type="http://schemas.openxmlformats.org/officeDocument/2006/relationships/theme" Target="../theme/theme9.xml"/><Relationship Id="rId2" Type="http://schemas.openxmlformats.org/officeDocument/2006/relationships/slideLayout" Target="../slideLayouts/slideLayout9.xml"/>
</Relationships>
</file>

<file path=ppt/slideMasters/slideMaster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0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8880" cy="1144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Click to edit the title text format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" name="PlaceHolder 2"/>
          <p:cNvSpPr>
            <a:spLocks noGrp="1"/>
          </p:cNvSpPr>
          <p:nvPr>
            <p:ph type="ftr" idx="1"/>
          </p:nvPr>
        </p:nvSpPr>
        <p:spPr>
          <a:xfrm>
            <a:off x="3124080" y="6356520"/>
            <a:ext cx="2892240" cy="36180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ctr" defTabSz="914400">
              <a:lnSpc>
                <a:spcPct val="100000"/>
              </a:lnSpc>
              <a:buNone/>
              <a:tabLst>
                <a:tab algn="l" pos="0"/>
              </a:tabLst>
              <a:defRPr b="0" lang="en-US" sz="1400" spc="-1" strike="noStrike">
                <a:solidFill>
                  <a:srgbClr val="000000"/>
                </a:solidFill>
                <a:latin typeface="Times New Roman"/>
                <a:ea typeface="DejaVu Sans"/>
              </a:defRPr>
            </a:lvl1pPr>
          </a:lstStyle>
          <a:p>
            <a:pPr indent="0" algn="ctr" defTabSz="914400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-US" sz="14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&lt;footer&gt;</a:t>
            </a:r>
            <a:endParaRPr b="0" lang="en-US" sz="1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2" name="PlaceHolder 3"/>
          <p:cNvSpPr>
            <a:spLocks noGrp="1"/>
          </p:cNvSpPr>
          <p:nvPr>
            <p:ph type="sldNum" idx="2"/>
          </p:nvPr>
        </p:nvSpPr>
        <p:spPr>
          <a:xfrm>
            <a:off x="6553080" y="6356520"/>
            <a:ext cx="2130480" cy="36180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r" defTabSz="914400">
              <a:lnSpc>
                <a:spcPct val="100000"/>
              </a:lnSpc>
              <a:buNone/>
              <a:tabLst>
                <a:tab algn="l" pos="0"/>
              </a:tabLst>
              <a:defRPr b="0" lang="en-US" sz="1200" spc="-1" strike="noStrike">
                <a:solidFill>
                  <a:srgbClr val="8b8b8b"/>
                </a:solidFill>
                <a:latin typeface="Calibri"/>
                <a:ea typeface="DejaVu Sans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  <a:tabLst>
                <a:tab algn="l" pos="0"/>
              </a:tabLst>
            </a:pPr>
            <a:fld id="{AE2B72DE-F75C-433D-940C-CB54B549D429}" type="slidenum">
              <a:rPr b="0" lang="en-US" sz="1200" spc="-1" strike="noStrike">
                <a:solidFill>
                  <a:srgbClr val="8b8b8b"/>
                </a:solidFill>
                <a:latin typeface="Calibri"/>
                <a:ea typeface="DejaVu Sans"/>
              </a:rPr>
              <a:t>&lt;number&gt;</a:t>
            </a:fld>
            <a:endParaRPr b="0" lang="en-US" sz="12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3" name="PlaceHolder 4"/>
          <p:cNvSpPr>
            <a:spLocks noGrp="1"/>
          </p:cNvSpPr>
          <p:nvPr>
            <p:ph type="dt" idx="3"/>
          </p:nvPr>
        </p:nvSpPr>
        <p:spPr>
          <a:xfrm>
            <a:off x="457200" y="6356520"/>
            <a:ext cx="2130480" cy="36180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>
              <a:buNone/>
              <a:defRPr b="0" lang="en-US" sz="1400" spc="-1" strike="noStrike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>
              <a:buNone/>
            </a:pPr>
            <a:r>
              <a:rPr b="0" lang="en-US" sz="1400" spc="-1" strike="noStrike">
                <a:solidFill>
                  <a:srgbClr val="000000"/>
                </a:solidFill>
                <a:latin typeface="Times New Roman"/>
              </a:rPr>
              <a:t>&lt;date/time&gt;</a:t>
            </a:r>
            <a:endParaRPr b="0" lang="en-US" sz="1400" spc="-1" strike="noStrike">
              <a:solidFill>
                <a:srgbClr val="000000"/>
              </a:solidFill>
              <a:latin typeface="Times New Roman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49" r:id="rId2"/>
  </p:sldLayoutIdLst>
</p:sldMaster>
</file>

<file path=ppt/slideMasters/slideMaster10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PlaceHolder 1"/>
          <p:cNvSpPr>
            <a:spLocks noGrp="1"/>
          </p:cNvSpPr>
          <p:nvPr>
            <p:ph type="ftr" idx="28"/>
          </p:nvPr>
        </p:nvSpPr>
        <p:spPr>
          <a:xfrm>
            <a:off x="3124080" y="6356520"/>
            <a:ext cx="2892240" cy="36180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ctr" defTabSz="914400">
              <a:lnSpc>
                <a:spcPct val="100000"/>
              </a:lnSpc>
              <a:buNone/>
              <a:tabLst>
                <a:tab algn="l" pos="0"/>
              </a:tabLst>
              <a:defRPr b="0" lang="en-US" sz="1400" spc="-1" strike="noStrike">
                <a:solidFill>
                  <a:srgbClr val="000000"/>
                </a:solidFill>
                <a:latin typeface="Times New Roman"/>
                <a:ea typeface="DejaVu Sans"/>
              </a:defRPr>
            </a:lvl1pPr>
          </a:lstStyle>
          <a:p>
            <a:pPr indent="0" algn="ctr" defTabSz="914400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-US" sz="14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&lt;footer&gt;</a:t>
            </a:r>
            <a:endParaRPr b="0" lang="en-US" sz="1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56" name="PlaceHolder 2"/>
          <p:cNvSpPr>
            <a:spLocks noGrp="1"/>
          </p:cNvSpPr>
          <p:nvPr>
            <p:ph type="sldNum" idx="29"/>
          </p:nvPr>
        </p:nvSpPr>
        <p:spPr>
          <a:xfrm>
            <a:off x="6553080" y="6356520"/>
            <a:ext cx="2130480" cy="36180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r" defTabSz="914400">
              <a:lnSpc>
                <a:spcPct val="100000"/>
              </a:lnSpc>
              <a:buNone/>
              <a:tabLst>
                <a:tab algn="l" pos="0"/>
              </a:tabLst>
              <a:defRPr b="0" lang="en-US" sz="1200" spc="-1" strike="noStrike">
                <a:solidFill>
                  <a:srgbClr val="8b8b8b"/>
                </a:solidFill>
                <a:latin typeface="Calibri"/>
                <a:ea typeface="DejaVu Sans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  <a:tabLst>
                <a:tab algn="l" pos="0"/>
              </a:tabLst>
            </a:pPr>
            <a:fld id="{0ABCFF8A-19FE-4F44-B731-97ED020935A7}" type="slidenum">
              <a:rPr b="0" lang="en-US" sz="1200" spc="-1" strike="noStrike">
                <a:solidFill>
                  <a:srgbClr val="8b8b8b"/>
                </a:solidFill>
                <a:latin typeface="Calibri"/>
                <a:ea typeface="DejaVu Sans"/>
              </a:rPr>
              <a:t>&lt;number&gt;</a:t>
            </a:fld>
            <a:endParaRPr b="0" lang="en-US" sz="12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57" name="PlaceHolder 3"/>
          <p:cNvSpPr>
            <a:spLocks noGrp="1"/>
          </p:cNvSpPr>
          <p:nvPr>
            <p:ph type="dt" idx="30"/>
          </p:nvPr>
        </p:nvSpPr>
        <p:spPr>
          <a:xfrm>
            <a:off x="457200" y="6356520"/>
            <a:ext cx="2130480" cy="36180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>
              <a:buNone/>
              <a:defRPr b="0" lang="en-US" sz="1400" spc="-1" strike="noStrike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>
              <a:buNone/>
            </a:pPr>
            <a:r>
              <a:rPr b="0" lang="en-US" sz="1400" spc="-1" strike="noStrike">
                <a:solidFill>
                  <a:srgbClr val="000000"/>
                </a:solidFill>
                <a:latin typeface="Times New Roman"/>
              </a:rPr>
              <a:t>&lt;date/time&gt;</a:t>
            </a:r>
            <a:endParaRPr b="0" lang="en-US" sz="1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58" name="PlaceHolder 4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r>
              <a:rPr b="0" lang="en-US" sz="4400" spc="-1" strike="noStrike">
                <a:solidFill>
                  <a:srgbClr val="000000"/>
                </a:solidFill>
                <a:latin typeface="Arial"/>
              </a:rPr>
              <a:t>Click to edit the title text format</a:t>
            </a:r>
            <a:endParaRPr b="0" lang="en-US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9" name="PlaceHolder 5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3200" spc="-1" strike="noStrike">
                <a:solidFill>
                  <a:srgbClr val="000000"/>
                </a:solidFill>
                <a:latin typeface="Arial"/>
              </a:rPr>
              <a:t>Click to edit the outline text format</a:t>
            </a:r>
            <a:endParaRPr b="0" lang="en-US" sz="3200" spc="-1" strike="noStrike">
              <a:solidFill>
                <a:srgbClr val="000000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2800" spc="-1" strike="noStrike">
                <a:solidFill>
                  <a:srgbClr val="000000"/>
                </a:solidFill>
                <a:latin typeface="Arial"/>
              </a:rPr>
              <a:t>Second Outline Level</a:t>
            </a:r>
            <a:endParaRPr b="0" lang="en-US" sz="2800" spc="-1" strike="noStrike">
              <a:solidFill>
                <a:srgbClr val="000000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400" spc="-1" strike="noStrike">
                <a:solidFill>
                  <a:srgbClr val="000000"/>
                </a:solidFill>
                <a:latin typeface="Arial"/>
              </a:rPr>
              <a:t>Third Outline Level</a:t>
            </a:r>
            <a:endParaRPr b="0" lang="en-US" sz="2400" spc="-1" strike="noStrike">
              <a:solidFill>
                <a:srgbClr val="000000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2000" spc="-1" strike="noStrike">
                <a:solidFill>
                  <a:srgbClr val="000000"/>
                </a:solidFill>
                <a:latin typeface="Arial"/>
              </a:rPr>
              <a:t>Fourth Outline Level</a:t>
            </a:r>
            <a:endParaRPr b="0" lang="en-US" sz="2000" spc="-1" strike="noStrike">
              <a:solidFill>
                <a:srgbClr val="000000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solidFill>
                  <a:srgbClr val="000000"/>
                </a:solidFill>
                <a:latin typeface="Arial"/>
              </a:rPr>
              <a:t>Fifth Outline Level</a:t>
            </a:r>
            <a:endParaRPr b="0" lang="en-US" sz="2000" spc="-1" strike="noStrike">
              <a:solidFill>
                <a:srgbClr val="000000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solidFill>
                  <a:srgbClr val="000000"/>
                </a:solidFill>
                <a:latin typeface="Arial"/>
              </a:rPr>
              <a:t>Sixth Outline Level</a:t>
            </a:r>
            <a:endParaRPr b="0" lang="en-US" sz="2000" spc="-1" strike="noStrike">
              <a:solidFill>
                <a:srgbClr val="000000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solidFill>
                  <a:srgbClr val="000000"/>
                </a:solidFill>
                <a:latin typeface="Arial"/>
              </a:rPr>
              <a:t>Seventh Outline Level</a:t>
            </a:r>
            <a:endParaRPr b="0" lang="en-US" sz="20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67" r:id="rId2"/>
  </p:sldLayoutIdLst>
</p:sldMaster>
</file>

<file path=ppt/slideMasters/slideMaster2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8880" cy="1144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Click to edit the title text format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" name="PlaceHolder 2"/>
          <p:cNvSpPr>
            <a:spLocks noGrp="1"/>
          </p:cNvSpPr>
          <p:nvPr>
            <p:ph type="ftr" idx="4"/>
          </p:nvPr>
        </p:nvSpPr>
        <p:spPr>
          <a:xfrm>
            <a:off x="3124080" y="6356520"/>
            <a:ext cx="2892240" cy="36180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ctr" defTabSz="914400">
              <a:lnSpc>
                <a:spcPct val="100000"/>
              </a:lnSpc>
              <a:buNone/>
              <a:tabLst>
                <a:tab algn="l" pos="0"/>
              </a:tabLst>
              <a:defRPr b="0" lang="en-US" sz="1400" spc="-1" strike="noStrike">
                <a:solidFill>
                  <a:srgbClr val="000000"/>
                </a:solidFill>
                <a:latin typeface="Times New Roman"/>
                <a:ea typeface="DejaVu Sans"/>
              </a:defRPr>
            </a:lvl1pPr>
          </a:lstStyle>
          <a:p>
            <a:pPr indent="0" algn="ctr" defTabSz="914400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-US" sz="14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&lt;footer&gt;</a:t>
            </a:r>
            <a:endParaRPr b="0" lang="en-US" sz="1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8" name="PlaceHolder 3"/>
          <p:cNvSpPr>
            <a:spLocks noGrp="1"/>
          </p:cNvSpPr>
          <p:nvPr>
            <p:ph type="sldNum" idx="5"/>
          </p:nvPr>
        </p:nvSpPr>
        <p:spPr>
          <a:xfrm>
            <a:off x="6553080" y="6356520"/>
            <a:ext cx="2130480" cy="36180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r" defTabSz="914400">
              <a:lnSpc>
                <a:spcPct val="100000"/>
              </a:lnSpc>
              <a:buNone/>
              <a:tabLst>
                <a:tab algn="l" pos="0"/>
              </a:tabLst>
              <a:defRPr b="0" lang="en-US" sz="1200" spc="-1" strike="noStrike">
                <a:solidFill>
                  <a:srgbClr val="8b8b8b"/>
                </a:solidFill>
                <a:latin typeface="Calibri"/>
                <a:ea typeface="DejaVu Sans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  <a:tabLst>
                <a:tab algn="l" pos="0"/>
              </a:tabLst>
            </a:pPr>
            <a:fld id="{6E45F7E5-F6F3-4936-AD31-8CE0D7819511}" type="slidenum">
              <a:rPr b="0" lang="en-US" sz="1200" spc="-1" strike="noStrike">
                <a:solidFill>
                  <a:srgbClr val="8b8b8b"/>
                </a:solidFill>
                <a:latin typeface="Calibri"/>
                <a:ea typeface="DejaVu Sans"/>
              </a:rPr>
              <a:t>&lt;number&gt;</a:t>
            </a:fld>
            <a:endParaRPr b="0" lang="en-US" sz="12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9" name="PlaceHolder 4"/>
          <p:cNvSpPr>
            <a:spLocks noGrp="1"/>
          </p:cNvSpPr>
          <p:nvPr>
            <p:ph type="dt" idx="6"/>
          </p:nvPr>
        </p:nvSpPr>
        <p:spPr>
          <a:xfrm>
            <a:off x="457200" y="6356520"/>
            <a:ext cx="2130480" cy="36180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>
              <a:buNone/>
              <a:defRPr b="0" lang="en-US" sz="1400" spc="-1" strike="noStrike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>
              <a:buNone/>
            </a:pPr>
            <a:r>
              <a:rPr b="0" lang="en-US" sz="1400" spc="-1" strike="noStrike">
                <a:solidFill>
                  <a:srgbClr val="000000"/>
                </a:solidFill>
                <a:latin typeface="Times New Roman"/>
              </a:rPr>
              <a:t>&lt;date/time&gt;</a:t>
            </a:r>
            <a:endParaRPr b="0" lang="en-US" sz="1400" spc="-1" strike="noStrike">
              <a:solidFill>
                <a:srgbClr val="000000"/>
              </a:solidFill>
              <a:latin typeface="Times New Roman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51" r:id="rId2"/>
  </p:sldLayoutIdLst>
</p:sldMaster>
</file>

<file path=ppt/slideMasters/slideMaster3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8880" cy="1144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Click to edit the title text format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3" name="PlaceHolder 2"/>
          <p:cNvSpPr>
            <a:spLocks noGrp="1"/>
          </p:cNvSpPr>
          <p:nvPr>
            <p:ph type="ftr" idx="7"/>
          </p:nvPr>
        </p:nvSpPr>
        <p:spPr>
          <a:xfrm>
            <a:off x="3124080" y="6356520"/>
            <a:ext cx="2892240" cy="36180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ctr" defTabSz="914400">
              <a:lnSpc>
                <a:spcPct val="100000"/>
              </a:lnSpc>
              <a:buNone/>
              <a:tabLst>
                <a:tab algn="l" pos="0"/>
              </a:tabLst>
              <a:defRPr b="0" lang="en-US" sz="1400" spc="-1" strike="noStrike">
                <a:solidFill>
                  <a:srgbClr val="000000"/>
                </a:solidFill>
                <a:latin typeface="Times New Roman"/>
                <a:ea typeface="DejaVu Sans"/>
              </a:defRPr>
            </a:lvl1pPr>
          </a:lstStyle>
          <a:p>
            <a:pPr indent="0" algn="ctr" defTabSz="914400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-US" sz="14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&lt;footer&gt;</a:t>
            </a:r>
            <a:endParaRPr b="0" lang="en-US" sz="1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14" name="PlaceHolder 3"/>
          <p:cNvSpPr>
            <a:spLocks noGrp="1"/>
          </p:cNvSpPr>
          <p:nvPr>
            <p:ph type="sldNum" idx="8"/>
          </p:nvPr>
        </p:nvSpPr>
        <p:spPr>
          <a:xfrm>
            <a:off x="6553080" y="6356520"/>
            <a:ext cx="2130480" cy="36180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r" defTabSz="914400">
              <a:lnSpc>
                <a:spcPct val="100000"/>
              </a:lnSpc>
              <a:buNone/>
              <a:tabLst>
                <a:tab algn="l" pos="0"/>
              </a:tabLst>
              <a:defRPr b="0" lang="en-US" sz="1200" spc="-1" strike="noStrike">
                <a:solidFill>
                  <a:srgbClr val="8b8b8b"/>
                </a:solidFill>
                <a:latin typeface="Calibri"/>
                <a:ea typeface="DejaVu Sans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  <a:tabLst>
                <a:tab algn="l" pos="0"/>
              </a:tabLst>
            </a:pPr>
            <a:fld id="{9A4F5E57-D209-4383-A990-99E08241F2A5}" type="slidenum">
              <a:rPr b="0" lang="en-US" sz="1200" spc="-1" strike="noStrike">
                <a:solidFill>
                  <a:srgbClr val="8b8b8b"/>
                </a:solidFill>
                <a:latin typeface="Calibri"/>
                <a:ea typeface="DejaVu Sans"/>
              </a:rPr>
              <a:t>&lt;number&gt;</a:t>
            </a:fld>
            <a:endParaRPr b="0" lang="en-US" sz="12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15" name="PlaceHolder 4"/>
          <p:cNvSpPr>
            <a:spLocks noGrp="1"/>
          </p:cNvSpPr>
          <p:nvPr>
            <p:ph type="dt" idx="9"/>
          </p:nvPr>
        </p:nvSpPr>
        <p:spPr>
          <a:xfrm>
            <a:off x="457200" y="6356520"/>
            <a:ext cx="2130480" cy="36180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>
              <a:buNone/>
              <a:defRPr b="0" lang="en-US" sz="1400" spc="-1" strike="noStrike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>
              <a:buNone/>
            </a:pPr>
            <a:r>
              <a:rPr b="0" lang="en-US" sz="1400" spc="-1" strike="noStrike">
                <a:solidFill>
                  <a:srgbClr val="000000"/>
                </a:solidFill>
                <a:latin typeface="Times New Roman"/>
              </a:rPr>
              <a:t>&lt;date/time&gt;</a:t>
            </a:r>
            <a:endParaRPr b="0" lang="en-US" sz="1400" spc="-1" strike="noStrike">
              <a:solidFill>
                <a:srgbClr val="000000"/>
              </a:solidFill>
              <a:latin typeface="Times New Roman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53" r:id="rId2"/>
  </p:sldLayoutIdLst>
</p:sldMaster>
</file>

<file path=ppt/slideMasters/slideMaster4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8880" cy="1144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Click to edit the title text format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9" name="PlaceHolder 2"/>
          <p:cNvSpPr>
            <a:spLocks noGrp="1"/>
          </p:cNvSpPr>
          <p:nvPr>
            <p:ph type="ftr" idx="10"/>
          </p:nvPr>
        </p:nvSpPr>
        <p:spPr>
          <a:xfrm>
            <a:off x="3124080" y="6356520"/>
            <a:ext cx="2892240" cy="36180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ctr" defTabSz="914400">
              <a:lnSpc>
                <a:spcPct val="100000"/>
              </a:lnSpc>
              <a:buNone/>
              <a:tabLst>
                <a:tab algn="l" pos="0"/>
              </a:tabLst>
              <a:defRPr b="0" lang="en-US" sz="1400" spc="-1" strike="noStrike">
                <a:solidFill>
                  <a:srgbClr val="000000"/>
                </a:solidFill>
                <a:latin typeface="Times New Roman"/>
                <a:ea typeface="DejaVu Sans"/>
              </a:defRPr>
            </a:lvl1pPr>
          </a:lstStyle>
          <a:p>
            <a:pPr indent="0" algn="ctr" defTabSz="914400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-US" sz="14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&lt;footer&gt;</a:t>
            </a:r>
            <a:endParaRPr b="0" lang="en-US" sz="1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20" name="PlaceHolder 3"/>
          <p:cNvSpPr>
            <a:spLocks noGrp="1"/>
          </p:cNvSpPr>
          <p:nvPr>
            <p:ph type="sldNum" idx="11"/>
          </p:nvPr>
        </p:nvSpPr>
        <p:spPr>
          <a:xfrm>
            <a:off x="6553080" y="6356520"/>
            <a:ext cx="2130480" cy="36180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r" defTabSz="914400">
              <a:lnSpc>
                <a:spcPct val="100000"/>
              </a:lnSpc>
              <a:buNone/>
              <a:tabLst>
                <a:tab algn="l" pos="0"/>
              </a:tabLst>
              <a:defRPr b="0" lang="en-US" sz="1200" spc="-1" strike="noStrike">
                <a:solidFill>
                  <a:srgbClr val="8b8b8b"/>
                </a:solidFill>
                <a:latin typeface="Calibri"/>
                <a:ea typeface="DejaVu Sans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  <a:tabLst>
                <a:tab algn="l" pos="0"/>
              </a:tabLst>
            </a:pPr>
            <a:fld id="{26C985E1-AA64-438E-9049-C35722F3C361}" type="slidenum">
              <a:rPr b="0" lang="en-US" sz="1200" spc="-1" strike="noStrike">
                <a:solidFill>
                  <a:srgbClr val="8b8b8b"/>
                </a:solidFill>
                <a:latin typeface="Calibri"/>
                <a:ea typeface="DejaVu Sans"/>
              </a:rPr>
              <a:t>&lt;number&gt;</a:t>
            </a:fld>
            <a:endParaRPr b="0" lang="en-US" sz="12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21" name="PlaceHolder 4"/>
          <p:cNvSpPr>
            <a:spLocks noGrp="1"/>
          </p:cNvSpPr>
          <p:nvPr>
            <p:ph type="dt" idx="12"/>
          </p:nvPr>
        </p:nvSpPr>
        <p:spPr>
          <a:xfrm>
            <a:off x="457200" y="6356520"/>
            <a:ext cx="2130480" cy="36180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>
              <a:buNone/>
              <a:defRPr b="0" lang="en-US" sz="1400" spc="-1" strike="noStrike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>
              <a:buNone/>
            </a:pPr>
            <a:r>
              <a:rPr b="0" lang="en-US" sz="1400" spc="-1" strike="noStrike">
                <a:solidFill>
                  <a:srgbClr val="000000"/>
                </a:solidFill>
                <a:latin typeface="Times New Roman"/>
              </a:rPr>
              <a:t>&lt;date/time&gt;</a:t>
            </a:r>
            <a:endParaRPr b="0" lang="en-US" sz="1400" spc="-1" strike="noStrike">
              <a:solidFill>
                <a:srgbClr val="000000"/>
              </a:solidFill>
              <a:latin typeface="Times New Roman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55" r:id="rId2"/>
  </p:sldLayoutIdLst>
</p:sldMaster>
</file>

<file path=ppt/slideMasters/slideMaster5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8880" cy="1144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Click to edit the title text format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5" name="PlaceHolder 2"/>
          <p:cNvSpPr>
            <a:spLocks noGrp="1"/>
          </p:cNvSpPr>
          <p:nvPr>
            <p:ph type="ftr" idx="13"/>
          </p:nvPr>
        </p:nvSpPr>
        <p:spPr>
          <a:xfrm>
            <a:off x="3124080" y="6356520"/>
            <a:ext cx="2892240" cy="36180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ctr" defTabSz="914400">
              <a:lnSpc>
                <a:spcPct val="100000"/>
              </a:lnSpc>
              <a:buNone/>
              <a:tabLst>
                <a:tab algn="l" pos="0"/>
              </a:tabLst>
              <a:defRPr b="0" lang="en-US" sz="1400" spc="-1" strike="noStrike">
                <a:solidFill>
                  <a:srgbClr val="000000"/>
                </a:solidFill>
                <a:latin typeface="Times New Roman"/>
                <a:ea typeface="DejaVu Sans"/>
              </a:defRPr>
            </a:lvl1pPr>
          </a:lstStyle>
          <a:p>
            <a:pPr indent="0" algn="ctr" defTabSz="914400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-US" sz="14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&lt;footer&gt;</a:t>
            </a:r>
            <a:endParaRPr b="0" lang="en-US" sz="1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26" name="PlaceHolder 3"/>
          <p:cNvSpPr>
            <a:spLocks noGrp="1"/>
          </p:cNvSpPr>
          <p:nvPr>
            <p:ph type="sldNum" idx="14"/>
          </p:nvPr>
        </p:nvSpPr>
        <p:spPr>
          <a:xfrm>
            <a:off x="6553080" y="6356520"/>
            <a:ext cx="2130480" cy="36180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r" defTabSz="914400">
              <a:lnSpc>
                <a:spcPct val="100000"/>
              </a:lnSpc>
              <a:buNone/>
              <a:tabLst>
                <a:tab algn="l" pos="0"/>
              </a:tabLst>
              <a:defRPr b="0" lang="en-US" sz="1200" spc="-1" strike="noStrike">
                <a:solidFill>
                  <a:srgbClr val="8b8b8b"/>
                </a:solidFill>
                <a:latin typeface="Calibri"/>
                <a:ea typeface="DejaVu Sans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  <a:tabLst>
                <a:tab algn="l" pos="0"/>
              </a:tabLst>
            </a:pPr>
            <a:fld id="{FED7D175-4CFC-4556-B3F1-099F4B0C32E7}" type="slidenum">
              <a:rPr b="0" lang="en-US" sz="1200" spc="-1" strike="noStrike">
                <a:solidFill>
                  <a:srgbClr val="8b8b8b"/>
                </a:solidFill>
                <a:latin typeface="Calibri"/>
                <a:ea typeface="DejaVu Sans"/>
              </a:rPr>
              <a:t>&lt;number&gt;</a:t>
            </a:fld>
            <a:endParaRPr b="0" lang="en-US" sz="12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27" name="PlaceHolder 4"/>
          <p:cNvSpPr>
            <a:spLocks noGrp="1"/>
          </p:cNvSpPr>
          <p:nvPr>
            <p:ph type="dt" idx="15"/>
          </p:nvPr>
        </p:nvSpPr>
        <p:spPr>
          <a:xfrm>
            <a:off x="457200" y="6356520"/>
            <a:ext cx="2130480" cy="36180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>
              <a:buNone/>
              <a:defRPr b="0" lang="en-US" sz="1400" spc="-1" strike="noStrike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>
              <a:buNone/>
            </a:pPr>
            <a:r>
              <a:rPr b="0" lang="en-US" sz="1400" spc="-1" strike="noStrike">
                <a:solidFill>
                  <a:srgbClr val="000000"/>
                </a:solidFill>
                <a:latin typeface="Times New Roman"/>
              </a:rPr>
              <a:t>&lt;date/time&gt;</a:t>
            </a:r>
            <a:endParaRPr b="0" lang="en-US" sz="1400" spc="-1" strike="noStrike">
              <a:solidFill>
                <a:srgbClr val="000000"/>
              </a:solidFill>
              <a:latin typeface="Times New Roman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57" r:id="rId2"/>
  </p:sldLayoutIdLst>
</p:sldMaster>
</file>

<file path=ppt/slideMasters/slideMaster6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8880" cy="1144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Click to edit the title text format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1" name="PlaceHolder 2"/>
          <p:cNvSpPr>
            <a:spLocks noGrp="1"/>
          </p:cNvSpPr>
          <p:nvPr>
            <p:ph type="ftr" idx="16"/>
          </p:nvPr>
        </p:nvSpPr>
        <p:spPr>
          <a:xfrm>
            <a:off x="3124080" y="6356520"/>
            <a:ext cx="2892240" cy="36180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ctr" defTabSz="914400">
              <a:lnSpc>
                <a:spcPct val="100000"/>
              </a:lnSpc>
              <a:buNone/>
              <a:tabLst>
                <a:tab algn="l" pos="0"/>
              </a:tabLst>
              <a:defRPr b="0" lang="en-US" sz="1400" spc="-1" strike="noStrike">
                <a:solidFill>
                  <a:srgbClr val="000000"/>
                </a:solidFill>
                <a:latin typeface="Times New Roman"/>
                <a:ea typeface="DejaVu Sans"/>
              </a:defRPr>
            </a:lvl1pPr>
          </a:lstStyle>
          <a:p>
            <a:pPr indent="0" algn="ctr" defTabSz="914400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-US" sz="14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&lt;footer&gt;</a:t>
            </a:r>
            <a:endParaRPr b="0" lang="en-US" sz="1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32" name="PlaceHolder 3"/>
          <p:cNvSpPr>
            <a:spLocks noGrp="1"/>
          </p:cNvSpPr>
          <p:nvPr>
            <p:ph type="sldNum" idx="17"/>
          </p:nvPr>
        </p:nvSpPr>
        <p:spPr>
          <a:xfrm>
            <a:off x="6553080" y="6356520"/>
            <a:ext cx="2130480" cy="36180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r" defTabSz="914400">
              <a:lnSpc>
                <a:spcPct val="100000"/>
              </a:lnSpc>
              <a:buNone/>
              <a:tabLst>
                <a:tab algn="l" pos="0"/>
              </a:tabLst>
              <a:defRPr b="0" lang="en-US" sz="1200" spc="-1" strike="noStrike">
                <a:solidFill>
                  <a:srgbClr val="8b8b8b"/>
                </a:solidFill>
                <a:latin typeface="Calibri"/>
                <a:ea typeface="DejaVu Sans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  <a:tabLst>
                <a:tab algn="l" pos="0"/>
              </a:tabLst>
            </a:pPr>
            <a:fld id="{C15A567A-299E-44DB-B561-A1D25A5FAF80}" type="slidenum">
              <a:rPr b="0" lang="en-US" sz="1200" spc="-1" strike="noStrike">
                <a:solidFill>
                  <a:srgbClr val="8b8b8b"/>
                </a:solidFill>
                <a:latin typeface="Calibri"/>
                <a:ea typeface="DejaVu Sans"/>
              </a:rPr>
              <a:t>&lt;number&gt;</a:t>
            </a:fld>
            <a:endParaRPr b="0" lang="en-US" sz="12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33" name="PlaceHolder 4"/>
          <p:cNvSpPr>
            <a:spLocks noGrp="1"/>
          </p:cNvSpPr>
          <p:nvPr>
            <p:ph type="dt" idx="18"/>
          </p:nvPr>
        </p:nvSpPr>
        <p:spPr>
          <a:xfrm>
            <a:off x="457200" y="6356520"/>
            <a:ext cx="2130480" cy="36180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>
              <a:buNone/>
              <a:defRPr b="0" lang="en-US" sz="1400" spc="-1" strike="noStrike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>
              <a:buNone/>
            </a:pPr>
            <a:r>
              <a:rPr b="0" lang="en-US" sz="1400" spc="-1" strike="noStrike">
                <a:solidFill>
                  <a:srgbClr val="000000"/>
                </a:solidFill>
                <a:latin typeface="Times New Roman"/>
              </a:rPr>
              <a:t>&lt;date/time&gt;</a:t>
            </a:r>
            <a:endParaRPr b="0" lang="en-US" sz="1400" spc="-1" strike="noStrike">
              <a:solidFill>
                <a:srgbClr val="000000"/>
              </a:solidFill>
              <a:latin typeface="Times New Roman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59" r:id="rId2"/>
  </p:sldLayoutIdLst>
</p:sldMaster>
</file>

<file path=ppt/slideMasters/slideMaster7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8880" cy="1144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Click to edit the title text format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7" name="PlaceHolder 2"/>
          <p:cNvSpPr>
            <a:spLocks noGrp="1"/>
          </p:cNvSpPr>
          <p:nvPr>
            <p:ph type="ftr" idx="19"/>
          </p:nvPr>
        </p:nvSpPr>
        <p:spPr>
          <a:xfrm>
            <a:off x="3124080" y="6356520"/>
            <a:ext cx="2892240" cy="36180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ctr" defTabSz="914400">
              <a:lnSpc>
                <a:spcPct val="100000"/>
              </a:lnSpc>
              <a:buNone/>
              <a:tabLst>
                <a:tab algn="l" pos="0"/>
              </a:tabLst>
              <a:defRPr b="0" lang="en-US" sz="1400" spc="-1" strike="noStrike">
                <a:solidFill>
                  <a:srgbClr val="000000"/>
                </a:solidFill>
                <a:latin typeface="Times New Roman"/>
                <a:ea typeface="DejaVu Sans"/>
              </a:defRPr>
            </a:lvl1pPr>
          </a:lstStyle>
          <a:p>
            <a:pPr indent="0" algn="ctr" defTabSz="914400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-US" sz="14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&lt;footer&gt;</a:t>
            </a:r>
            <a:endParaRPr b="0" lang="en-US" sz="1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38" name="PlaceHolder 3"/>
          <p:cNvSpPr>
            <a:spLocks noGrp="1"/>
          </p:cNvSpPr>
          <p:nvPr>
            <p:ph type="sldNum" idx="20"/>
          </p:nvPr>
        </p:nvSpPr>
        <p:spPr>
          <a:xfrm>
            <a:off x="6553080" y="6356520"/>
            <a:ext cx="2130480" cy="36180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r" defTabSz="914400">
              <a:lnSpc>
                <a:spcPct val="100000"/>
              </a:lnSpc>
              <a:buNone/>
              <a:tabLst>
                <a:tab algn="l" pos="0"/>
              </a:tabLst>
              <a:defRPr b="0" lang="en-US" sz="1200" spc="-1" strike="noStrike">
                <a:solidFill>
                  <a:srgbClr val="8b8b8b"/>
                </a:solidFill>
                <a:latin typeface="Calibri"/>
                <a:ea typeface="DejaVu Sans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  <a:tabLst>
                <a:tab algn="l" pos="0"/>
              </a:tabLst>
            </a:pPr>
            <a:fld id="{430955C4-DB8C-4FA1-A1AA-426C948F5952}" type="slidenum">
              <a:rPr b="0" lang="en-US" sz="1200" spc="-1" strike="noStrike">
                <a:solidFill>
                  <a:srgbClr val="8b8b8b"/>
                </a:solidFill>
                <a:latin typeface="Calibri"/>
                <a:ea typeface="DejaVu Sans"/>
              </a:rPr>
              <a:t>&lt;number&gt;</a:t>
            </a:fld>
            <a:endParaRPr b="0" lang="en-US" sz="12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39" name="PlaceHolder 4"/>
          <p:cNvSpPr>
            <a:spLocks noGrp="1"/>
          </p:cNvSpPr>
          <p:nvPr>
            <p:ph type="dt" idx="21"/>
          </p:nvPr>
        </p:nvSpPr>
        <p:spPr>
          <a:xfrm>
            <a:off x="457200" y="6356520"/>
            <a:ext cx="2130480" cy="36180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>
              <a:buNone/>
              <a:defRPr b="0" lang="en-US" sz="1400" spc="-1" strike="noStrike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>
              <a:buNone/>
            </a:pPr>
            <a:r>
              <a:rPr b="0" lang="en-US" sz="1400" spc="-1" strike="noStrike">
                <a:solidFill>
                  <a:srgbClr val="000000"/>
                </a:solidFill>
                <a:latin typeface="Times New Roman"/>
              </a:rPr>
              <a:t>&lt;date/time&gt;</a:t>
            </a:r>
            <a:endParaRPr b="0" lang="en-US" sz="1400" spc="-1" strike="noStrike">
              <a:solidFill>
                <a:srgbClr val="000000"/>
              </a:solidFill>
              <a:latin typeface="Times New Roman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61" r:id="rId2"/>
  </p:sldLayoutIdLst>
</p:sldMaster>
</file>

<file path=ppt/slideMasters/slideMaster8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8880" cy="1144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Click to edit the title text format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3" name="PlaceHolder 2"/>
          <p:cNvSpPr>
            <a:spLocks noGrp="1"/>
          </p:cNvSpPr>
          <p:nvPr>
            <p:ph type="ftr" idx="22"/>
          </p:nvPr>
        </p:nvSpPr>
        <p:spPr>
          <a:xfrm>
            <a:off x="3124080" y="6356520"/>
            <a:ext cx="2892240" cy="36180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ctr" defTabSz="914400">
              <a:lnSpc>
                <a:spcPct val="100000"/>
              </a:lnSpc>
              <a:buNone/>
              <a:tabLst>
                <a:tab algn="l" pos="0"/>
              </a:tabLst>
              <a:defRPr b="0" lang="en-US" sz="1400" spc="-1" strike="noStrike">
                <a:solidFill>
                  <a:srgbClr val="000000"/>
                </a:solidFill>
                <a:latin typeface="Times New Roman"/>
                <a:ea typeface="DejaVu Sans"/>
              </a:defRPr>
            </a:lvl1pPr>
          </a:lstStyle>
          <a:p>
            <a:pPr indent="0" algn="ctr" defTabSz="914400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-US" sz="14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&lt;footer&gt;</a:t>
            </a:r>
            <a:endParaRPr b="0" lang="en-US" sz="1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44" name="PlaceHolder 3"/>
          <p:cNvSpPr>
            <a:spLocks noGrp="1"/>
          </p:cNvSpPr>
          <p:nvPr>
            <p:ph type="sldNum" idx="23"/>
          </p:nvPr>
        </p:nvSpPr>
        <p:spPr>
          <a:xfrm>
            <a:off x="6553080" y="6356520"/>
            <a:ext cx="2130480" cy="36180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r" defTabSz="914400">
              <a:lnSpc>
                <a:spcPct val="100000"/>
              </a:lnSpc>
              <a:buNone/>
              <a:tabLst>
                <a:tab algn="l" pos="0"/>
              </a:tabLst>
              <a:defRPr b="0" lang="en-US" sz="1200" spc="-1" strike="noStrike">
                <a:solidFill>
                  <a:srgbClr val="8b8b8b"/>
                </a:solidFill>
                <a:latin typeface="Calibri"/>
                <a:ea typeface="DejaVu Sans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  <a:tabLst>
                <a:tab algn="l" pos="0"/>
              </a:tabLst>
            </a:pPr>
            <a:fld id="{43B1DCD0-5ED1-452B-ABAB-1FF2FE757FE5}" type="slidenum">
              <a:rPr b="0" lang="en-US" sz="1200" spc="-1" strike="noStrike">
                <a:solidFill>
                  <a:srgbClr val="8b8b8b"/>
                </a:solidFill>
                <a:latin typeface="Calibri"/>
                <a:ea typeface="DejaVu Sans"/>
              </a:rPr>
              <a:t>&lt;number&gt;</a:t>
            </a:fld>
            <a:endParaRPr b="0" lang="en-US" sz="12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45" name="PlaceHolder 4"/>
          <p:cNvSpPr>
            <a:spLocks noGrp="1"/>
          </p:cNvSpPr>
          <p:nvPr>
            <p:ph type="dt" idx="24"/>
          </p:nvPr>
        </p:nvSpPr>
        <p:spPr>
          <a:xfrm>
            <a:off x="457200" y="6356520"/>
            <a:ext cx="2130480" cy="36180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>
              <a:buNone/>
              <a:defRPr b="0" lang="en-US" sz="1400" spc="-1" strike="noStrike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>
              <a:buNone/>
            </a:pPr>
            <a:r>
              <a:rPr b="0" lang="en-US" sz="1400" spc="-1" strike="noStrike">
                <a:solidFill>
                  <a:srgbClr val="000000"/>
                </a:solidFill>
                <a:latin typeface="Times New Roman"/>
              </a:rPr>
              <a:t>&lt;date/time&gt;</a:t>
            </a:r>
            <a:endParaRPr b="0" lang="en-US" sz="1400" spc="-1" strike="noStrike">
              <a:solidFill>
                <a:srgbClr val="000000"/>
              </a:solidFill>
              <a:latin typeface="Times New Roman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63" r:id="rId2"/>
  </p:sldLayoutIdLst>
</p:sldMaster>
</file>

<file path=ppt/slideMasters/slideMaster9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8880" cy="1144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Click to edit the title text format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9" name="PlaceHolder 2"/>
          <p:cNvSpPr>
            <a:spLocks noGrp="1"/>
          </p:cNvSpPr>
          <p:nvPr>
            <p:ph type="ftr" idx="25"/>
          </p:nvPr>
        </p:nvSpPr>
        <p:spPr>
          <a:xfrm>
            <a:off x="3124080" y="6356520"/>
            <a:ext cx="2892240" cy="36180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ctr" defTabSz="914400">
              <a:lnSpc>
                <a:spcPct val="100000"/>
              </a:lnSpc>
              <a:buNone/>
              <a:tabLst>
                <a:tab algn="l" pos="0"/>
              </a:tabLst>
              <a:defRPr b="0" lang="en-US" sz="1400" spc="-1" strike="noStrike">
                <a:solidFill>
                  <a:srgbClr val="000000"/>
                </a:solidFill>
                <a:latin typeface="Times New Roman"/>
                <a:ea typeface="DejaVu Sans"/>
              </a:defRPr>
            </a:lvl1pPr>
          </a:lstStyle>
          <a:p>
            <a:pPr indent="0" algn="ctr" defTabSz="914400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-US" sz="14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&lt;footer&gt;</a:t>
            </a:r>
            <a:endParaRPr b="0" lang="en-US" sz="1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50" name="PlaceHolder 3"/>
          <p:cNvSpPr>
            <a:spLocks noGrp="1"/>
          </p:cNvSpPr>
          <p:nvPr>
            <p:ph type="sldNum" idx="26"/>
          </p:nvPr>
        </p:nvSpPr>
        <p:spPr>
          <a:xfrm>
            <a:off x="6553080" y="6356520"/>
            <a:ext cx="2130480" cy="36180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r" defTabSz="914400">
              <a:lnSpc>
                <a:spcPct val="100000"/>
              </a:lnSpc>
              <a:buNone/>
              <a:tabLst>
                <a:tab algn="l" pos="0"/>
              </a:tabLst>
              <a:defRPr b="0" lang="en-US" sz="1200" spc="-1" strike="noStrike">
                <a:solidFill>
                  <a:srgbClr val="8b8b8b"/>
                </a:solidFill>
                <a:latin typeface="Calibri"/>
                <a:ea typeface="DejaVu Sans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  <a:tabLst>
                <a:tab algn="l" pos="0"/>
              </a:tabLst>
            </a:pPr>
            <a:fld id="{4F654A7E-F18E-4CD4-91F3-5FF907F25523}" type="slidenum">
              <a:rPr b="0" lang="en-US" sz="1200" spc="-1" strike="noStrike">
                <a:solidFill>
                  <a:srgbClr val="8b8b8b"/>
                </a:solidFill>
                <a:latin typeface="Calibri"/>
                <a:ea typeface="DejaVu Sans"/>
              </a:rPr>
              <a:t>&lt;number&gt;</a:t>
            </a:fld>
            <a:endParaRPr b="0" lang="en-US" sz="12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51" name="PlaceHolder 4"/>
          <p:cNvSpPr>
            <a:spLocks noGrp="1"/>
          </p:cNvSpPr>
          <p:nvPr>
            <p:ph type="dt" idx="27"/>
          </p:nvPr>
        </p:nvSpPr>
        <p:spPr>
          <a:xfrm>
            <a:off x="457200" y="6356520"/>
            <a:ext cx="2130480" cy="36180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>
              <a:buNone/>
              <a:defRPr b="0" lang="en-US" sz="1400" spc="-1" strike="noStrike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>
              <a:buNone/>
            </a:pPr>
            <a:r>
              <a:rPr b="0" lang="en-US" sz="1400" spc="-1" strike="noStrike">
                <a:solidFill>
                  <a:srgbClr val="000000"/>
                </a:solidFill>
                <a:latin typeface="Times New Roman"/>
              </a:rPr>
              <a:t>&lt;date/time&gt;</a:t>
            </a:r>
            <a:endParaRPr b="0" lang="en-US" sz="1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52" name="PlaceHolder 5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3200" spc="-1" strike="noStrike">
                <a:solidFill>
                  <a:srgbClr val="000000"/>
                </a:solidFill>
                <a:latin typeface="Arial"/>
              </a:rPr>
              <a:t>Click to edit the outline text format</a:t>
            </a:r>
            <a:endParaRPr b="0" lang="en-US" sz="3200" spc="-1" strike="noStrike">
              <a:solidFill>
                <a:srgbClr val="000000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2800" spc="-1" strike="noStrike">
                <a:solidFill>
                  <a:srgbClr val="000000"/>
                </a:solidFill>
                <a:latin typeface="Arial"/>
              </a:rPr>
              <a:t>Second Outline Level</a:t>
            </a:r>
            <a:endParaRPr b="0" lang="en-US" sz="2800" spc="-1" strike="noStrike">
              <a:solidFill>
                <a:srgbClr val="000000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400" spc="-1" strike="noStrike">
                <a:solidFill>
                  <a:srgbClr val="000000"/>
                </a:solidFill>
                <a:latin typeface="Arial"/>
              </a:rPr>
              <a:t>Third Outline Level</a:t>
            </a:r>
            <a:endParaRPr b="0" lang="en-US" sz="2400" spc="-1" strike="noStrike">
              <a:solidFill>
                <a:srgbClr val="000000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2000" spc="-1" strike="noStrike">
                <a:solidFill>
                  <a:srgbClr val="000000"/>
                </a:solidFill>
                <a:latin typeface="Arial"/>
              </a:rPr>
              <a:t>Fourth Outline Level</a:t>
            </a:r>
            <a:endParaRPr b="0" lang="en-US" sz="2000" spc="-1" strike="noStrike">
              <a:solidFill>
                <a:srgbClr val="000000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solidFill>
                  <a:srgbClr val="000000"/>
                </a:solidFill>
                <a:latin typeface="Arial"/>
              </a:rPr>
              <a:t>Fifth Outline Level</a:t>
            </a:r>
            <a:endParaRPr b="0" lang="en-US" sz="2000" spc="-1" strike="noStrike">
              <a:solidFill>
                <a:srgbClr val="000000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solidFill>
                  <a:srgbClr val="000000"/>
                </a:solidFill>
                <a:latin typeface="Arial"/>
              </a:rPr>
              <a:t>Sixth Outline Level</a:t>
            </a:r>
            <a:endParaRPr b="0" lang="en-US" sz="2000" spc="-1" strike="noStrike">
              <a:solidFill>
                <a:srgbClr val="000000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solidFill>
                  <a:srgbClr val="000000"/>
                </a:solidFill>
                <a:latin typeface="Arial"/>
              </a:rPr>
              <a:t>Seventh Outline Level</a:t>
            </a:r>
            <a:endParaRPr b="0" lang="en-US" sz="20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65" r:id="rId2"/>
  </p:sldLayoutIdLst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1.xml"/>
</Relationships>
</file>

<file path=ppt/slides/_rels/slide10.xml.rels><?xml version="1.0" encoding="UTF-8"?>
<Relationships xmlns="http://schemas.openxmlformats.org/package/2006/relationships"><Relationship Id="rId1" Type="http://schemas.openxmlformats.org/officeDocument/2006/relationships/image" Target="../media/image7.png"/><Relationship Id="rId2" Type="http://schemas.openxmlformats.org/officeDocument/2006/relationships/slideLayout" Target="../slideLayouts/slideLayout10.xml"/><Relationship Id="rId3" Type="http://schemas.openxmlformats.org/officeDocument/2006/relationships/notesSlide" Target="../notesSlides/notesSlide10.xml"/>
</Relationships>
</file>

<file path=ppt/slides/_rels/slide11.xml.rels><?xml version="1.0" encoding="UTF-8"?>
<Relationships xmlns="http://schemas.openxmlformats.org/package/2006/relationships"><Relationship Id="rId1" Type="http://schemas.openxmlformats.org/officeDocument/2006/relationships/image" Target="../media/image8.png"/><Relationship Id="rId2" Type="http://schemas.openxmlformats.org/officeDocument/2006/relationships/slideLayout" Target="../slideLayouts/slideLayout10.xml"/><Relationship Id="rId3" Type="http://schemas.openxmlformats.org/officeDocument/2006/relationships/notesSlide" Target="../notesSlides/notesSlide11.xml"/>
</Relationships>
</file>

<file path=ppt/slides/_rels/slide12.xml.rels><?xml version="1.0" encoding="UTF-8"?>
<Relationships xmlns="http://schemas.openxmlformats.org/package/2006/relationships"><Relationship Id="rId1" Type="http://schemas.openxmlformats.org/officeDocument/2006/relationships/hyperlink" Target="https://jdbc.postgresql.org/documentation/use/" TargetMode="External"/><Relationship Id="rId2" Type="http://schemas.openxmlformats.org/officeDocument/2006/relationships/hyperlink" Target="https://vladmihalcea.com/postgresql-multi-row-insert-rewritebatchedinserts-property/?spm=a2c65.11461447.0.0.717db801z6JtyG" TargetMode="External"/><Relationship Id="rId3" Type="http://schemas.openxmlformats.org/officeDocument/2006/relationships/slideLayout" Target="../slideLayouts/slideLayout10.xml"/><Relationship Id="rId4" Type="http://schemas.openxmlformats.org/officeDocument/2006/relationships/notesSlide" Target="../notesSlides/notesSlide12.xml"/>
</Relationships>
</file>

<file path=ppt/slides/_rels/slide1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13.xml"/>
</Relationships>
</file>

<file path=ppt/slides/_rels/slide14.xml.rels><?xml version="1.0" encoding="UTF-8"?>
<Relationships xmlns="http://schemas.openxmlformats.org/package/2006/relationships"><Relationship Id="rId1" Type="http://schemas.openxmlformats.org/officeDocument/2006/relationships/image" Target="../media/image9.png"/><Relationship Id="rId2" Type="http://schemas.openxmlformats.org/officeDocument/2006/relationships/image" Target="../media/image10.png"/><Relationship Id="rId3" Type="http://schemas.openxmlformats.org/officeDocument/2006/relationships/slideLayout" Target="../slideLayouts/slideLayout10.xml"/><Relationship Id="rId4" Type="http://schemas.openxmlformats.org/officeDocument/2006/relationships/notesSlide" Target="../notesSlides/notesSlide14.xml"/>
</Relationships>
</file>

<file path=ppt/slides/_rels/slide1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15.xml"/>
</Relationships>
</file>

<file path=ppt/slides/_rels/slide16.xml.rels><?xml version="1.0" encoding="UTF-8"?>
<Relationships xmlns="http://schemas.openxmlformats.org/package/2006/relationships"><Relationship Id="rId1" Type="http://schemas.openxmlformats.org/officeDocument/2006/relationships/image" Target="../media/image11.png"/><Relationship Id="rId2" Type="http://schemas.openxmlformats.org/officeDocument/2006/relationships/slideLayout" Target="../slideLayouts/slideLayout10.xml"/><Relationship Id="rId3" Type="http://schemas.openxmlformats.org/officeDocument/2006/relationships/notesSlide" Target="../notesSlides/notesSlide16.xml"/>
</Relationships>
</file>

<file path=ppt/slides/_rels/slide17.xml.rels><?xml version="1.0" encoding="UTF-8"?>
<Relationships xmlns="http://schemas.openxmlformats.org/package/2006/relationships"><Relationship Id="rId1" Type="http://schemas.openxmlformats.org/officeDocument/2006/relationships/image" Target="../media/image12.png"/><Relationship Id="rId2" Type="http://schemas.openxmlformats.org/officeDocument/2006/relationships/image" Target="../media/image13.png"/><Relationship Id="rId3" Type="http://schemas.openxmlformats.org/officeDocument/2006/relationships/image" Target="../media/image14.png"/><Relationship Id="rId4" Type="http://schemas.openxmlformats.org/officeDocument/2006/relationships/slideLayout" Target="../slideLayouts/slideLayout10.xml"/><Relationship Id="rId5" Type="http://schemas.openxmlformats.org/officeDocument/2006/relationships/notesSlide" Target="../notesSlides/notesSlide17.xml"/>
</Relationships>
</file>

<file path=ppt/slides/_rels/slide18.xml.rels><?xml version="1.0" encoding="UTF-8"?>
<Relationships xmlns="http://schemas.openxmlformats.org/package/2006/relationships"><Relationship Id="rId1" Type="http://schemas.openxmlformats.org/officeDocument/2006/relationships/image" Target="../media/image15.png"/><Relationship Id="rId2" Type="http://schemas.openxmlformats.org/officeDocument/2006/relationships/slideLayout" Target="../slideLayouts/slideLayout10.xml"/><Relationship Id="rId3" Type="http://schemas.openxmlformats.org/officeDocument/2006/relationships/notesSlide" Target="../notesSlides/notesSlide18.xml"/>
</Relationships>
</file>

<file path=ppt/slides/_rels/slide19.xml.rels><?xml version="1.0" encoding="UTF-8"?>
<Relationships xmlns="http://schemas.openxmlformats.org/package/2006/relationships"><Relationship Id="rId1" Type="http://schemas.openxmlformats.org/officeDocument/2006/relationships/image" Target="../media/image16.png"/><Relationship Id="rId2" Type="http://schemas.openxmlformats.org/officeDocument/2006/relationships/image" Target="../media/image17.png"/><Relationship Id="rId3" Type="http://schemas.openxmlformats.org/officeDocument/2006/relationships/image" Target="../media/image18.png"/><Relationship Id="rId4" Type="http://schemas.openxmlformats.org/officeDocument/2006/relationships/slideLayout" Target="../slideLayouts/slideLayout10.xml"/><Relationship Id="rId5" Type="http://schemas.openxmlformats.org/officeDocument/2006/relationships/notesSlide" Target="../notesSlides/notesSlide19.xml"/>
</Relationships>
</file>

<file path=ppt/slides/_rels/slide2.xml.rels><?xml version="1.0" encoding="UTF-8"?>
<Relationships xmlns="http://schemas.openxmlformats.org/package/2006/relationships"><Relationship Id="rId1" Type="http://schemas.openxmlformats.org/officeDocument/2006/relationships/hyperlink" Target="https://github.com/arons" TargetMode="External"/><Relationship Id="rId2" Type="http://schemas.openxmlformats.org/officeDocument/2006/relationships/image" Target="../media/image1.jpeg"/><Relationship Id="rId3" Type="http://schemas.openxmlformats.org/officeDocument/2006/relationships/slideLayout" Target="../slideLayouts/slideLayout10.xml"/><Relationship Id="rId4" Type="http://schemas.openxmlformats.org/officeDocument/2006/relationships/notesSlide" Target="../notesSlides/notesSlide2.xml"/>
</Relationships>
</file>

<file path=ppt/slides/_rels/slide20.xml.rels><?xml version="1.0" encoding="UTF-8"?>
<Relationships xmlns="http://schemas.openxmlformats.org/package/2006/relationships"><Relationship Id="rId1" Type="http://schemas.openxmlformats.org/officeDocument/2006/relationships/hyperlink" Target="https://wiki.postgresql.org/wiki/Don&apos;t_Do_This#Don.27t_use_timestamp_.28without_time_zone.29" TargetMode="External"/><Relationship Id="rId2" Type="http://schemas.openxmlformats.org/officeDocument/2006/relationships/slideLayout" Target="../slideLayouts/slideLayout10.xml"/><Relationship Id="rId3" Type="http://schemas.openxmlformats.org/officeDocument/2006/relationships/notesSlide" Target="../notesSlides/notesSlide20.xml"/>
</Relationships>
</file>

<file path=ppt/slides/_rels/slide21.xml.rels><?xml version="1.0" encoding="UTF-8"?>
<Relationships xmlns="http://schemas.openxmlformats.org/package/2006/relationships"><Relationship Id="rId1" Type="http://schemas.openxmlformats.org/officeDocument/2006/relationships/image" Target="../media/image19.png"/><Relationship Id="rId2" Type="http://schemas.openxmlformats.org/officeDocument/2006/relationships/image" Target="../media/image20.png"/><Relationship Id="rId3" Type="http://schemas.openxmlformats.org/officeDocument/2006/relationships/slideLayout" Target="../slideLayouts/slideLayout10.xml"/><Relationship Id="rId4" Type="http://schemas.openxmlformats.org/officeDocument/2006/relationships/notesSlide" Target="../notesSlides/notesSlide21.xml"/>
</Relationships>
</file>

<file path=ppt/slides/_rels/slide22.xml.rels><?xml version="1.0" encoding="UTF-8"?>
<Relationships xmlns="http://schemas.openxmlformats.org/package/2006/relationships"><Relationship Id="rId1" Type="http://schemas.openxmlformats.org/officeDocument/2006/relationships/image" Target="../media/image21.png"/><Relationship Id="rId2" Type="http://schemas.openxmlformats.org/officeDocument/2006/relationships/hyperlink" Target="https://github.com/pgjdbc/pgjdbc/pull/3220" TargetMode="External"/><Relationship Id="rId3" Type="http://schemas.openxmlformats.org/officeDocument/2006/relationships/slideLayout" Target="../slideLayouts/slideLayout10.xml"/><Relationship Id="rId4" Type="http://schemas.openxmlformats.org/officeDocument/2006/relationships/notesSlide" Target="../notesSlides/notesSlide22.xml"/>
</Relationships>
</file>

<file path=ppt/slides/_rels/slide23.xml.rels><?xml version="1.0" encoding="UTF-8"?>
<Relationships xmlns="http://schemas.openxmlformats.org/package/2006/relationships"><Relationship Id="rId1" Type="http://schemas.openxmlformats.org/officeDocument/2006/relationships/image" Target="../media/image21.png"/><Relationship Id="rId2" Type="http://schemas.openxmlformats.org/officeDocument/2006/relationships/hyperlink" Target="https://github.com/pgjdbc/pgjdbc/pull/3220" TargetMode="External"/><Relationship Id="rId3" Type="http://schemas.openxmlformats.org/officeDocument/2006/relationships/slideLayout" Target="../slideLayouts/slideLayout10.xml"/><Relationship Id="rId4" Type="http://schemas.openxmlformats.org/officeDocument/2006/relationships/notesSlide" Target="../notesSlides/notesSlide23.xml"/>
</Relationships>
</file>

<file path=ppt/slides/_rels/slide2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24.xml"/>
</Relationships>
</file>

<file path=ppt/slides/_rels/slide2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25.xml"/>
</Relationships>
</file>

<file path=ppt/slides/_rels/slide2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26.xml"/>
</Relationships>
</file>

<file path=ppt/slides/_rels/slide2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27.xml"/>
</Relationships>
</file>

<file path=ppt/slides/_rels/slide2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28.xml"/>
</Relationships>
</file>

<file path=ppt/slides/_rels/slide2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29.xml"/>
</Relationships>
</file>

<file path=ppt/slides/_rels/slide3.xml.rels><?xml version="1.0" encoding="UTF-8"?>
<Relationships xmlns="http://schemas.openxmlformats.org/package/2006/relationships"><Relationship Id="rId1" Type="http://schemas.openxmlformats.org/officeDocument/2006/relationships/image" Target="../media/image2.png"/><Relationship Id="rId2" Type="http://schemas.openxmlformats.org/officeDocument/2006/relationships/slideLayout" Target="../slideLayouts/slideLayout10.xml"/><Relationship Id="rId3" Type="http://schemas.openxmlformats.org/officeDocument/2006/relationships/notesSlide" Target="../notesSlides/notesSlide3.xml"/>
</Relationships>
</file>

<file path=ppt/slides/_rels/slide3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30.xml"/>
</Relationships>
</file>

<file path=ppt/slides/_rels/slide3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31.xml"/>
</Relationships>
</file>

<file path=ppt/slides/_rels/slide3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32.xml"/>
</Relationships>
</file>

<file path=ppt/slides/_rels/slide3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33.xml"/>
</Relationships>
</file>

<file path=ppt/slides/_rels/slide3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34.xml"/>
</Relationships>
</file>

<file path=ppt/slides/_rels/slide4.xml.rels><?xml version="1.0" encoding="UTF-8"?>
<Relationships xmlns="http://schemas.openxmlformats.org/package/2006/relationships"><Relationship Id="rId1" Type="http://schemas.openxmlformats.org/officeDocument/2006/relationships/image" Target="../media/image3.png"/><Relationship Id="rId2" Type="http://schemas.openxmlformats.org/officeDocument/2006/relationships/slideLayout" Target="../slideLayouts/slideLayout10.xml"/><Relationship Id="rId3" Type="http://schemas.openxmlformats.org/officeDocument/2006/relationships/notesSlide" Target="../notesSlides/notesSlide4.xml"/>
</Relationships>
</file>

<file path=ppt/slides/_rels/slide5.xml.rels><?xml version="1.0" encoding="UTF-8"?>
<Relationships xmlns="http://schemas.openxmlformats.org/package/2006/relationships"><Relationship Id="rId1" Type="http://schemas.openxmlformats.org/officeDocument/2006/relationships/image" Target="../media/image4.png"/><Relationship Id="rId2" Type="http://schemas.openxmlformats.org/officeDocument/2006/relationships/slideLayout" Target="../slideLayouts/slideLayout10.xml"/><Relationship Id="rId3" Type="http://schemas.openxmlformats.org/officeDocument/2006/relationships/notesSlide" Target="../notesSlides/notesSlide5.xml"/>
</Relationships>
</file>

<file path=ppt/slides/_rels/slide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6.xml"/>
</Relationships>
</file>

<file path=ppt/slides/_rels/slide7.xml.rels><?xml version="1.0" encoding="UTF-8"?>
<Relationships xmlns="http://schemas.openxmlformats.org/package/2006/relationships"><Relationship Id="rId1" Type="http://schemas.openxmlformats.org/officeDocument/2006/relationships/image" Target="../media/image5.png"/><Relationship Id="rId2" Type="http://schemas.openxmlformats.org/officeDocument/2006/relationships/slideLayout" Target="../slideLayouts/slideLayout10.xml"/><Relationship Id="rId3" Type="http://schemas.openxmlformats.org/officeDocument/2006/relationships/notesSlide" Target="../notesSlides/notesSlide7.xml"/>
</Relationships>
</file>

<file path=ppt/slides/_rels/slide8.xml.rels><?xml version="1.0" encoding="UTF-8"?>
<Relationships xmlns="http://schemas.openxmlformats.org/package/2006/relationships"><Relationship Id="rId1" Type="http://schemas.openxmlformats.org/officeDocument/2006/relationships/image" Target="../media/image6.png"/><Relationship Id="rId2" Type="http://schemas.openxmlformats.org/officeDocument/2006/relationships/slideLayout" Target="../slideLayouts/slideLayout10.xml"/><Relationship Id="rId3" Type="http://schemas.openxmlformats.org/officeDocument/2006/relationships/notesSlide" Target="../notesSlides/notesSlide8.xml"/>
</Relationships>
</file>

<file path=ppt/slides/_rels/slide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9.xml"/>
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66" name="Rectangle 2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0"/>
            <a:ext cx="9141120" cy="6855120"/>
          </a:xfrm>
          <a:prstGeom prst="rect">
            <a:avLst/>
          </a:prstGeom>
          <a:ln w="1908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 defTabSz="914400">
              <a:lnSpc>
                <a:spcPct val="100000"/>
              </a:lnSpc>
            </a:pPr>
            <a:endParaRPr b="0" lang="en-US" sz="1800" spc="-1" strike="noStrike">
              <a:solidFill>
                <a:schemeClr val="lt1"/>
              </a:solidFill>
              <a:latin typeface="Aptos"/>
              <a:ea typeface="DejaVu Sans"/>
            </a:endParaRPr>
          </a:p>
        </p:txBody>
      </p:sp>
      <p:sp>
        <p:nvSpPr>
          <p:cNvPr id="67" name="Right Triangle 24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flipH="1">
            <a:off x="6429600" y="3335760"/>
            <a:ext cx="2466000" cy="3197520"/>
          </a:xfrm>
          <a:prstGeom prst="rtTriangle">
            <a:avLst/>
          </a:prstGeom>
          <a:solidFill>
            <a:schemeClr val="accent4"/>
          </a:solidFill>
          <a:ln w="1908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 defTabSz="914400">
              <a:lnSpc>
                <a:spcPct val="100000"/>
              </a:lnSpc>
            </a:pPr>
            <a:endParaRPr b="0" lang="en-US" sz="1800" spc="-1" strike="noStrike">
              <a:solidFill>
                <a:schemeClr val="lt1"/>
              </a:solidFill>
              <a:latin typeface="Aptos"/>
              <a:ea typeface="DejaVu Sans"/>
            </a:endParaRPr>
          </a:p>
        </p:txBody>
      </p:sp>
      <p:sp>
        <p:nvSpPr>
          <p:cNvPr id="68" name="Rectangle 26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481320" y="623160"/>
            <a:ext cx="8175960" cy="5604840"/>
          </a:xfrm>
          <a:prstGeom prst="rect">
            <a:avLst/>
          </a:prstGeom>
          <a:noFill/>
          <a:ln w="19080">
            <a:solidFill>
              <a:srgbClr val="40404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 defTabSz="914400">
              <a:lnSpc>
                <a:spcPct val="100000"/>
              </a:lnSpc>
            </a:pPr>
            <a:endParaRPr b="0" lang="en-US" sz="1800" spc="-1" strike="noStrike">
              <a:solidFill>
                <a:schemeClr val="lt1"/>
              </a:solidFill>
              <a:latin typeface="Aptos"/>
              <a:ea typeface="DejaVu Sans"/>
            </a:endParaRPr>
          </a:p>
        </p:txBody>
      </p:sp>
      <p:sp>
        <p:nvSpPr>
          <p:cNvPr id="69" name="PlaceHolder 1"/>
          <p:cNvSpPr>
            <a:spLocks noGrp="1"/>
          </p:cNvSpPr>
          <p:nvPr>
            <p:ph type="title"/>
          </p:nvPr>
        </p:nvSpPr>
        <p:spPr>
          <a:xfrm>
            <a:off x="964080" y="1009080"/>
            <a:ext cx="6920640" cy="353916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b">
            <a:normAutofit fontScale="98333"/>
          </a:bodyPr>
          <a:p>
            <a:pPr indent="0" defTabSz="914400">
              <a:lnSpc>
                <a:spcPct val="90000"/>
              </a:lnSpc>
              <a:buNone/>
              <a:tabLst>
                <a:tab algn="l" pos="0"/>
              </a:tabLst>
            </a:pPr>
            <a:r>
              <a:rPr b="0" lang="en-US" sz="8500" spc="-1" strike="noStrike">
                <a:solidFill>
                  <a:schemeClr val="dk1"/>
                </a:solidFill>
                <a:latin typeface="Aptos Display"/>
                <a:ea typeface="DejaVu Sans"/>
              </a:rPr>
              <a:t>From Oracle to PostgreSQL</a:t>
            </a:r>
            <a:endParaRPr b="0" lang="en-US" sz="85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0" name="PlaceHolder 2"/>
          <p:cNvSpPr>
            <a:spLocks noGrp="1"/>
          </p:cNvSpPr>
          <p:nvPr>
            <p:ph type="subTitle"/>
          </p:nvPr>
        </p:nvSpPr>
        <p:spPr>
          <a:xfrm>
            <a:off x="964080" y="4582800"/>
            <a:ext cx="5346360" cy="13096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 anchorCtr="1">
            <a:normAutofit/>
          </a:bodyPr>
          <a:p>
            <a:pPr marL="228600" indent="0" defTabSz="914400">
              <a:lnSpc>
                <a:spcPct val="90000"/>
              </a:lnSpc>
              <a:spcBef>
                <a:spcPts val="1001"/>
              </a:spcBef>
              <a:buNone/>
              <a:tabLst>
                <a:tab algn="l" pos="0"/>
              </a:tabLst>
            </a:pPr>
            <a:r>
              <a:rPr b="0" lang="en-US" sz="2400" spc="-1" strike="noStrike">
                <a:solidFill>
                  <a:schemeClr val="dk1"/>
                </a:solidFill>
                <a:latin typeface="Aptos"/>
                <a:ea typeface="DejaVu Sans"/>
              </a:rPr>
              <a:t>A hard Journey and an Open-Source Awakening</a:t>
            </a:r>
            <a:endParaRPr b="0" lang="en-US" sz="24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nodeType="withEffect" fill="hold" presetClass="entr" presetID="10">
                                  <p:stCondLst>
                                    <p:cond delay="500"/>
                                  </p:stCondLst>
                                  <p:iterate type="wd">
                                    <p:tmAbs val="15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id="7" dur="10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nodeType="withEffect" fill="hold" presetClass="entr" presetID="10">
                                  <p:stCondLst>
                                    <p:cond delay="1000"/>
                                  </p:stCondLst>
                                  <p:iterate type="wd">
                                    <p:tmAbs val="15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id="10" dur="1000"/>
                                        <p:tgtEl>
                                          <p:spTgt spid="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6360" cy="113976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p>
            <a:pPr indent="0" algn="ctr" defTabSz="914400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-US" sz="3600" spc="-1" strike="noStrike">
                <a:solidFill>
                  <a:srgbClr val="006699"/>
                </a:solidFill>
                <a:latin typeface="Calibri"/>
                <a:ea typeface="Noto Sans CJK SC"/>
              </a:rPr>
              <a:t>Evaluation</a:t>
            </a:r>
            <a:endParaRPr b="0" lang="en-US" sz="360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95" name="Picture 535" descr=""/>
          <p:cNvPicPr/>
          <p:nvPr/>
        </p:nvPicPr>
        <p:blipFill>
          <a:blip r:embed="rId1"/>
          <a:stretch/>
        </p:blipFill>
        <p:spPr>
          <a:xfrm>
            <a:off x="1135080" y="1143000"/>
            <a:ext cx="6178680" cy="561060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6360" cy="113976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p>
            <a:pPr indent="0" algn="ctr" defTabSz="914400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-US" sz="3600" spc="-1" strike="noStrike">
                <a:solidFill>
                  <a:srgbClr val="006699"/>
                </a:solidFill>
                <a:latin typeface="Calibri"/>
                <a:ea typeface="Noto Sans CJK SC"/>
              </a:rPr>
              <a:t>Evaluation</a:t>
            </a:r>
            <a:endParaRPr b="0" lang="en-US" sz="360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97" name="Picture 537" descr=""/>
          <p:cNvPicPr/>
          <p:nvPr/>
        </p:nvPicPr>
        <p:blipFill>
          <a:blip r:embed="rId1"/>
          <a:stretch/>
        </p:blipFill>
        <p:spPr>
          <a:xfrm>
            <a:off x="1020240" y="1367640"/>
            <a:ext cx="6750720" cy="548892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6360" cy="113976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p>
            <a:pPr indent="0" algn="ctr" defTabSz="914400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-US" sz="3600" spc="-1" strike="noStrike">
                <a:solidFill>
                  <a:srgbClr val="006699"/>
                </a:solidFill>
                <a:latin typeface="Calibri"/>
                <a:ea typeface="Noto Sans CJK SC"/>
              </a:rPr>
              <a:t>Evaluation</a:t>
            </a:r>
            <a:endParaRPr b="0" lang="en-US" sz="36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99" name="PlaceHolder 2"/>
          <p:cNvSpPr>
            <a:spLocks noGrp="1"/>
          </p:cNvSpPr>
          <p:nvPr>
            <p:ph/>
          </p:nvPr>
        </p:nvSpPr>
        <p:spPr>
          <a:xfrm>
            <a:off x="523080" y="1415880"/>
            <a:ext cx="8087400" cy="44128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Autofit/>
          </a:bodyPr>
          <a:p>
            <a:pPr indent="0" defTabSz="914400">
              <a:lnSpc>
                <a:spcPct val="100000"/>
              </a:lnSpc>
              <a:spcBef>
                <a:spcPts val="479"/>
              </a:spcBef>
              <a:buNone/>
              <a:tabLst>
                <a:tab algn="l" pos="0"/>
              </a:tabLst>
            </a:pPr>
            <a:r>
              <a:rPr b="0" lang="en-US" sz="2000" spc="-1" strike="noStrike">
                <a:solidFill>
                  <a:srgbClr val="333333"/>
                </a:solidFill>
                <a:latin typeface="Calibri"/>
                <a:ea typeface="Calibri"/>
              </a:rPr>
              <a:t>First problem was batch insert were having really bad performance.</a:t>
            </a:r>
            <a:endParaRPr b="0" lang="en-US" sz="2000" spc="-1" strike="noStrike">
              <a:solidFill>
                <a:srgbClr val="000000"/>
              </a:solidFill>
              <a:latin typeface="Arial"/>
            </a:endParaRPr>
          </a:p>
          <a:p>
            <a:pPr indent="0" defTabSz="914400">
              <a:lnSpc>
                <a:spcPct val="100000"/>
              </a:lnSpc>
              <a:spcBef>
                <a:spcPts val="479"/>
              </a:spcBef>
              <a:buNone/>
              <a:tabLst>
                <a:tab algn="l" pos="0"/>
              </a:tabLst>
            </a:pPr>
            <a:endParaRPr b="0" lang="en-US" sz="2000" spc="-1" strike="noStrike">
              <a:solidFill>
                <a:srgbClr val="000000"/>
              </a:solidFill>
              <a:latin typeface="Arial"/>
            </a:endParaRPr>
          </a:p>
          <a:p>
            <a:pPr indent="0" defTabSz="914400">
              <a:lnSpc>
                <a:spcPct val="100000"/>
              </a:lnSpc>
              <a:spcBef>
                <a:spcPts val="479"/>
              </a:spcBef>
              <a:buNone/>
              <a:tabLst>
                <a:tab algn="l" pos="0"/>
              </a:tabLst>
            </a:pPr>
            <a:r>
              <a:rPr b="0" lang="en-US" sz="2000" spc="-1" strike="noStrike">
                <a:solidFill>
                  <a:srgbClr val="333333"/>
                </a:solidFill>
                <a:latin typeface="Calibri"/>
                <a:ea typeface="Calibri"/>
              </a:rPr>
              <a:t>Solution was to set reWriteBatchedInserts=true</a:t>
            </a:r>
            <a:endParaRPr b="0" lang="en-US" sz="2000" spc="-1" strike="noStrike">
              <a:solidFill>
                <a:srgbClr val="000000"/>
              </a:solidFill>
              <a:latin typeface="Arial"/>
            </a:endParaRPr>
          </a:p>
          <a:p>
            <a:pPr indent="0" defTabSz="914400">
              <a:lnSpc>
                <a:spcPct val="100000"/>
              </a:lnSpc>
              <a:spcBef>
                <a:spcPts val="479"/>
              </a:spcBef>
              <a:buNone/>
              <a:tabLst>
                <a:tab algn="l" pos="0"/>
              </a:tabLst>
            </a:pPr>
            <a:endParaRPr b="0" lang="en-US" sz="2000" spc="-1" strike="noStrike">
              <a:solidFill>
                <a:srgbClr val="000000"/>
              </a:solidFill>
              <a:latin typeface="Arial"/>
            </a:endParaRPr>
          </a:p>
          <a:p>
            <a:pPr indent="0" defTabSz="914400">
              <a:lnSpc>
                <a:spcPct val="100000"/>
              </a:lnSpc>
              <a:spcBef>
                <a:spcPts val="479"/>
              </a:spcBef>
              <a:buNone/>
              <a:tabLst>
                <a:tab algn="l" pos="0"/>
              </a:tabLst>
            </a:pPr>
            <a:r>
              <a:rPr b="0" i="1" lang="en-US" sz="1800" spc="-1" strike="noStrike">
                <a:solidFill>
                  <a:srgbClr val="333333"/>
                </a:solidFill>
                <a:latin typeface="Calibri"/>
                <a:ea typeface="Calibri"/>
              </a:rPr>
              <a:t>JDBC batch API, that is PreparedStatement#addBatch(), enables the driver to send multiple "query executions" in a single network round trip.  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indent="0" defTabSz="914400">
              <a:lnSpc>
                <a:spcPct val="100000"/>
              </a:lnSpc>
              <a:spcBef>
                <a:spcPts val="479"/>
              </a:spcBef>
              <a:buNone/>
              <a:tabLst>
                <a:tab algn="l" pos="0"/>
              </a:tabLst>
            </a:pPr>
            <a:r>
              <a:rPr b="0" i="1" lang="en-US" sz="1800" spc="-1" strike="noStrike">
                <a:solidFill>
                  <a:srgbClr val="333333"/>
                </a:solidFill>
                <a:latin typeface="Calibri"/>
                <a:ea typeface="Calibri"/>
              </a:rPr>
              <a:t>The current implementation, however, would still split large batches into smaller ones to avoid transmission control protocol (TCP) deadlock.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indent="0" defTabSz="914400">
              <a:lnSpc>
                <a:spcPct val="100000"/>
              </a:lnSpc>
              <a:spcBef>
                <a:spcPts val="479"/>
              </a:spcBef>
              <a:buNone/>
              <a:tabLst>
                <a:tab algn="l" pos="0"/>
              </a:tabLst>
            </a:pP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indent="0" defTabSz="914400">
              <a:lnSpc>
                <a:spcPct val="100000"/>
              </a:lnSpc>
              <a:spcBef>
                <a:spcPts val="479"/>
              </a:spcBef>
              <a:buNone/>
              <a:tabLst>
                <a:tab algn="l" pos="0"/>
              </a:tabLst>
            </a:pPr>
            <a:r>
              <a:rPr b="0" i="1" lang="en-US" sz="1800" spc="-1" strike="noStrike">
                <a:solidFill>
                  <a:srgbClr val="333333"/>
                </a:solidFill>
                <a:latin typeface="Calibri"/>
                <a:ea typeface="Calibri"/>
              </a:rPr>
              <a:t>To prevent the TCP deadlock from being split into multiple blocks, after reWriteBatchedInserts is enabled, insert into () values (),(),()... is supported.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indent="0" defTabSz="914400">
              <a:lnSpc>
                <a:spcPct val="100000"/>
              </a:lnSpc>
              <a:spcBef>
                <a:spcPts val="479"/>
              </a:spcBef>
              <a:buNone/>
              <a:tabLst>
                <a:tab algn="l" pos="0"/>
              </a:tabLst>
            </a:pPr>
            <a:endParaRPr b="0" lang="en-US" sz="2000" spc="-1" strike="noStrike">
              <a:solidFill>
                <a:srgbClr val="000000"/>
              </a:solidFill>
              <a:latin typeface="Arial"/>
            </a:endParaRPr>
          </a:p>
          <a:p>
            <a:pPr indent="0" defTabSz="914400">
              <a:lnSpc>
                <a:spcPct val="100000"/>
              </a:lnSpc>
              <a:spcBef>
                <a:spcPts val="479"/>
              </a:spcBef>
              <a:buNone/>
              <a:tabLst>
                <a:tab algn="l" pos="0"/>
              </a:tabLst>
            </a:pPr>
            <a:endParaRPr b="0" lang="en-US" sz="2000" spc="-1" strike="noStrike">
              <a:solidFill>
                <a:srgbClr val="000000"/>
              </a:solidFill>
              <a:latin typeface="Arial"/>
            </a:endParaRPr>
          </a:p>
          <a:p>
            <a:pPr indent="0" defTabSz="914400">
              <a:lnSpc>
                <a:spcPct val="100000"/>
              </a:lnSpc>
              <a:spcBef>
                <a:spcPts val="479"/>
              </a:spcBef>
              <a:buNone/>
              <a:tabLst>
                <a:tab algn="l" pos="0"/>
              </a:tabLst>
            </a:pPr>
            <a:endParaRPr b="0" lang="en-US" sz="2000" spc="-1" strike="noStrike">
              <a:solidFill>
                <a:srgbClr val="000000"/>
              </a:solidFill>
              <a:latin typeface="Arial"/>
            </a:endParaRPr>
          </a:p>
          <a:p>
            <a:pPr indent="0" defTabSz="914400">
              <a:lnSpc>
                <a:spcPct val="100000"/>
              </a:lnSpc>
              <a:spcBef>
                <a:spcPts val="479"/>
              </a:spcBef>
              <a:buNone/>
              <a:tabLst>
                <a:tab algn="l" pos="0"/>
              </a:tabLst>
            </a:pPr>
            <a:endParaRPr b="0" lang="en-US" sz="2000" spc="-1" strike="noStrike">
              <a:solidFill>
                <a:srgbClr val="000000"/>
              </a:solidFill>
              <a:latin typeface="Arial"/>
            </a:endParaRPr>
          </a:p>
          <a:p>
            <a:pPr indent="0" defTabSz="914400">
              <a:lnSpc>
                <a:spcPct val="100000"/>
              </a:lnSpc>
              <a:spcBef>
                <a:spcPts val="479"/>
              </a:spcBef>
              <a:buNone/>
              <a:tabLst>
                <a:tab algn="l" pos="0"/>
              </a:tabLst>
            </a:pPr>
            <a:endParaRPr b="0" lang="en-US" sz="20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0" name="TextBox 5"/>
          <p:cNvSpPr/>
          <p:nvPr/>
        </p:nvSpPr>
        <p:spPr>
          <a:xfrm>
            <a:off x="253080" y="5622480"/>
            <a:ext cx="9030960" cy="10443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defTabSz="914400">
              <a:lnSpc>
                <a:spcPct val="100000"/>
              </a:lnSpc>
            </a:pPr>
            <a:r>
              <a:rPr b="0" lang="en-US" sz="1000" spc="-1" strike="noStrike">
                <a:solidFill>
                  <a:schemeClr val="dk1"/>
                </a:solidFill>
                <a:latin typeface="Aptos"/>
                <a:ea typeface="DejaVu Sans"/>
              </a:rPr>
              <a:t>Reference:</a:t>
            </a:r>
            <a:endParaRPr b="0" lang="en-US" sz="1000" spc="-1" strike="noStrike">
              <a:solidFill>
                <a:srgbClr val="000000"/>
              </a:solidFill>
              <a:latin typeface="Arial"/>
            </a:endParaRPr>
          </a:p>
          <a:p>
            <a:pPr marL="285840" indent="-285840" defTabSz="914400">
              <a:lnSpc>
                <a:spcPct val="100000"/>
              </a:lnSpc>
              <a:buClr>
                <a:srgbClr val="000000"/>
              </a:buClr>
              <a:buFont typeface="OpenSymbol"/>
              <a:buChar char="-"/>
            </a:pPr>
            <a:r>
              <a:rPr b="0" lang="en-US" sz="1000" spc="-1" strike="noStrike" u="sng">
                <a:solidFill>
                  <a:schemeClr val="dk1"/>
                </a:solidFill>
                <a:uFillTx/>
                <a:latin typeface="Aptos"/>
                <a:ea typeface="DejaVu Sans"/>
                <a:hlinkClick r:id="rId1"/>
              </a:rPr>
              <a:t>https://jdbc.postgresql.org/documentation/use/</a:t>
            </a:r>
            <a:endParaRPr b="0" lang="en-US" sz="1000" spc="-1" strike="noStrike">
              <a:solidFill>
                <a:srgbClr val="000000"/>
              </a:solidFill>
              <a:latin typeface="Arial"/>
            </a:endParaRPr>
          </a:p>
          <a:p>
            <a:pPr marL="285840" indent="-285840" defTabSz="914400">
              <a:lnSpc>
                <a:spcPct val="100000"/>
              </a:lnSpc>
              <a:buClr>
                <a:srgbClr val="000000"/>
              </a:buClr>
              <a:buFont typeface="OpenSymbol"/>
              <a:buChar char="-"/>
            </a:pPr>
            <a:r>
              <a:rPr b="0" lang="en-CH" sz="1000" spc="-1" strike="noStrike">
                <a:solidFill>
                  <a:schemeClr val="dk1"/>
                </a:solidFill>
                <a:latin typeface="Aptos"/>
                <a:ea typeface="DejaVu Sans"/>
              </a:rPr>
              <a:t>https://stackoverflow.com/questions/47664889/jdbc-batch-operations-understanding/48349524?spm=a2c65.11461447.0.0.717db801z6JtyG#48349524 </a:t>
            </a:r>
            <a:endParaRPr b="0" lang="en-US" sz="1000" spc="-1" strike="noStrike">
              <a:solidFill>
                <a:srgbClr val="000000"/>
              </a:solidFill>
              <a:latin typeface="Arial"/>
            </a:endParaRPr>
          </a:p>
          <a:p>
            <a:pPr marL="285840" indent="-285840" defTabSz="914400">
              <a:lnSpc>
                <a:spcPct val="100000"/>
              </a:lnSpc>
              <a:buClr>
                <a:srgbClr val="000000"/>
              </a:buClr>
              <a:buFont typeface="OpenSymbol"/>
              <a:buChar char="-"/>
            </a:pPr>
            <a:r>
              <a:rPr b="0" lang="en-CH" sz="1000" spc="-1" strike="noStrike" u="sng">
                <a:solidFill>
                  <a:schemeClr val="dk1"/>
                </a:solidFill>
                <a:uFillTx/>
                <a:latin typeface="Aptos"/>
                <a:ea typeface="DejaVu Sans"/>
                <a:hlinkClick r:id="rId2"/>
              </a:rPr>
              <a:t>https://vladmihalcea.com/postgresql-multi-row-insert-rewritebatchedinserts-property/?spm=a2c65.11461447.0.0.717db801z6JtyG</a:t>
            </a:r>
            <a:endParaRPr b="0" lang="en-US" sz="1000" spc="-1" strike="noStrike">
              <a:solidFill>
                <a:srgbClr val="000000"/>
              </a:solidFill>
              <a:latin typeface="Arial"/>
            </a:endParaRPr>
          </a:p>
          <a:p>
            <a:pPr marL="285840" indent="-285840" defTabSz="914400">
              <a:lnSpc>
                <a:spcPct val="100000"/>
              </a:lnSpc>
              <a:buClr>
                <a:srgbClr val="000000"/>
              </a:buClr>
              <a:buFont typeface="OpenSymbol"/>
              <a:buChar char="-"/>
            </a:pPr>
            <a:r>
              <a:rPr b="0" lang="en-CH" sz="1000" spc="-1" strike="noStrike">
                <a:solidFill>
                  <a:schemeClr val="dk1"/>
                </a:solidFill>
                <a:latin typeface="Aptos"/>
                <a:ea typeface="DejaVu Sans"/>
              </a:rPr>
              <a:t>https://jdbc.postgresql.org/documentation/head/connect.html?spm=a2c65.11461447.0.0.717db801z6JtyG</a:t>
            </a:r>
            <a:endParaRPr b="0" lang="en-US" sz="10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6360" cy="113976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p>
            <a:pPr indent="0" algn="ctr" defTabSz="914400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-US" sz="3600" spc="-1" strike="noStrike">
                <a:solidFill>
                  <a:srgbClr val="006699"/>
                </a:solidFill>
                <a:latin typeface="Calibri"/>
                <a:ea typeface="Noto Sans CJK SC"/>
              </a:rPr>
              <a:t>Evaluation</a:t>
            </a:r>
            <a:endParaRPr b="0" lang="en-US" sz="36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2" name="TextBox 3"/>
          <p:cNvSpPr/>
          <p:nvPr/>
        </p:nvSpPr>
        <p:spPr>
          <a:xfrm>
            <a:off x="894960" y="2016720"/>
            <a:ext cx="6618240" cy="22240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defTabSz="914400">
              <a:lnSpc>
                <a:spcPct val="100000"/>
              </a:lnSpc>
            </a:pPr>
            <a:r>
              <a:rPr b="0" lang="en-US" sz="2000" spc="-1" strike="noStrike">
                <a:solidFill>
                  <a:schemeClr val="dk1"/>
                </a:solidFill>
                <a:latin typeface="Calibri"/>
                <a:ea typeface="Calibri"/>
              </a:rPr>
              <a:t>DbBench is now our reference tool.</a:t>
            </a:r>
            <a:endParaRPr b="0" lang="en-US" sz="2000" spc="-1" strike="noStrike">
              <a:solidFill>
                <a:srgbClr val="000000"/>
              </a:solidFill>
              <a:latin typeface="Arial"/>
            </a:endParaRPr>
          </a:p>
          <a:p>
            <a:pPr defTabSz="914400">
              <a:lnSpc>
                <a:spcPct val="100000"/>
              </a:lnSpc>
            </a:pPr>
            <a:endParaRPr b="0" lang="en-US" sz="2000" spc="-1" strike="noStrike">
              <a:solidFill>
                <a:srgbClr val="000000"/>
              </a:solidFill>
              <a:latin typeface="Arial"/>
            </a:endParaRPr>
          </a:p>
          <a:p>
            <a:pPr defTabSz="914400">
              <a:lnSpc>
                <a:spcPct val="100000"/>
              </a:lnSpc>
            </a:pPr>
            <a:r>
              <a:rPr b="0" lang="en-US" sz="2000" spc="-1" strike="noStrike">
                <a:solidFill>
                  <a:schemeClr val="dk1"/>
                </a:solidFill>
                <a:latin typeface="Calibri"/>
                <a:ea typeface="Calibri"/>
              </a:rPr>
              <a:t>We are using also to validate and evaluate the performance of customer infrastructure.</a:t>
            </a:r>
            <a:endParaRPr b="0" lang="en-US" sz="2000" spc="-1" strike="noStrike">
              <a:solidFill>
                <a:srgbClr val="000000"/>
              </a:solidFill>
              <a:latin typeface="Arial"/>
            </a:endParaRPr>
          </a:p>
          <a:p>
            <a:pPr defTabSz="914400">
              <a:lnSpc>
                <a:spcPct val="100000"/>
              </a:lnSpc>
            </a:pPr>
            <a:endParaRPr b="0" lang="en-US" sz="2000" spc="-1" strike="noStrike">
              <a:solidFill>
                <a:srgbClr val="000000"/>
              </a:solidFill>
              <a:latin typeface="Arial"/>
            </a:endParaRPr>
          </a:p>
          <a:p>
            <a:pPr defTabSz="914400">
              <a:lnSpc>
                <a:spcPct val="100000"/>
              </a:lnSpc>
            </a:pPr>
            <a:r>
              <a:rPr b="0" lang="en-US" sz="2000" spc="-1" strike="noStrike">
                <a:solidFill>
                  <a:schemeClr val="dk1"/>
                </a:solidFill>
                <a:latin typeface="Calibri"/>
                <a:ea typeface="Calibri"/>
              </a:rPr>
              <a:t>We extend it also with parameter check and additional network tests.</a:t>
            </a:r>
            <a:endParaRPr b="0" lang="en-US" sz="20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6360" cy="113976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p>
            <a:pPr indent="0" algn="ctr" defTabSz="914400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-US" sz="3600" spc="-1" strike="noStrike">
                <a:solidFill>
                  <a:srgbClr val="006699"/>
                </a:solidFill>
                <a:latin typeface="Calibri"/>
                <a:ea typeface="Noto Sans CJK SC"/>
              </a:rPr>
              <a:t>Define a solid base</a:t>
            </a:r>
            <a:endParaRPr b="0" lang="en-US" sz="36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4" name="PlaceHolder 2"/>
          <p:cNvSpPr>
            <a:spLocks noGrp="1"/>
          </p:cNvSpPr>
          <p:nvPr>
            <p:ph/>
          </p:nvPr>
        </p:nvSpPr>
        <p:spPr>
          <a:xfrm>
            <a:off x="457200" y="1600200"/>
            <a:ext cx="8226360" cy="45226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Autofit/>
          </a:bodyPr>
          <a:p>
            <a:pPr marL="432000" indent="-324000" defTabSz="914400">
              <a:lnSpc>
                <a:spcPct val="100000"/>
              </a:lnSpc>
              <a:spcBef>
                <a:spcPts val="479"/>
              </a:spcBef>
              <a:buClr>
                <a:srgbClr val="333333"/>
              </a:buClr>
              <a:buFont typeface="Arial"/>
              <a:buChar char="•"/>
            </a:pPr>
            <a:r>
              <a:rPr b="0" lang="en-US" sz="2000" spc="-1" strike="noStrike">
                <a:solidFill>
                  <a:srgbClr val="333333"/>
                </a:solidFill>
                <a:latin typeface="Calibri"/>
                <a:ea typeface="Calibri"/>
              </a:rPr>
              <a:t>Build internal knowledge base (iteratively)</a:t>
            </a:r>
            <a:endParaRPr b="0" lang="en-US" sz="2000" spc="-1" strike="noStrike">
              <a:solidFill>
                <a:srgbClr val="000000"/>
              </a:solidFill>
              <a:latin typeface="Arial"/>
            </a:endParaRPr>
          </a:p>
          <a:p>
            <a:pPr marL="432000" indent="-324000" defTabSz="914400">
              <a:lnSpc>
                <a:spcPct val="100000"/>
              </a:lnSpc>
              <a:spcBef>
                <a:spcPts val="479"/>
              </a:spcBef>
              <a:buClr>
                <a:srgbClr val="333333"/>
              </a:buClr>
              <a:buFont typeface="Arial"/>
              <a:buChar char="•"/>
            </a:pPr>
            <a:r>
              <a:rPr b="0" lang="en-US" sz="2000" spc="-1" strike="noStrike">
                <a:solidFill>
                  <a:srgbClr val="333333"/>
                </a:solidFill>
                <a:latin typeface="Calibri"/>
                <a:ea typeface="Calibri"/>
              </a:rPr>
              <a:t>Restrict data type usage</a:t>
            </a:r>
            <a:endParaRPr b="0" lang="en-US" sz="2000" spc="-1" strike="noStrike">
              <a:solidFill>
                <a:srgbClr val="000000"/>
              </a:solidFill>
              <a:latin typeface="Arial"/>
            </a:endParaRPr>
          </a:p>
          <a:p>
            <a:pPr marL="432000" indent="-324000" defTabSz="914400">
              <a:lnSpc>
                <a:spcPct val="100000"/>
              </a:lnSpc>
              <a:spcBef>
                <a:spcPts val="479"/>
              </a:spcBef>
              <a:buClr>
                <a:srgbClr val="333333"/>
              </a:buClr>
              <a:buFont typeface="Arial"/>
              <a:buChar char="•"/>
            </a:pPr>
            <a:r>
              <a:rPr b="0" lang="en-US" sz="2000" spc="-1" strike="noStrike">
                <a:solidFill>
                  <a:srgbClr val="333333"/>
                </a:solidFill>
                <a:latin typeface="Calibri"/>
                <a:ea typeface="Calibri"/>
              </a:rPr>
              <a:t>Clear data type mapping</a:t>
            </a:r>
            <a:endParaRPr b="0" lang="en-US" sz="200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105" name="Picture 8" descr=""/>
          <p:cNvPicPr/>
          <p:nvPr/>
        </p:nvPicPr>
        <p:blipFill>
          <a:blip r:embed="rId1"/>
          <a:stretch/>
        </p:blipFill>
        <p:spPr>
          <a:xfrm>
            <a:off x="554040" y="3265920"/>
            <a:ext cx="6800760" cy="3039840"/>
          </a:xfrm>
          <a:prstGeom prst="rect">
            <a:avLst/>
          </a:prstGeom>
          <a:ln w="0">
            <a:noFill/>
          </a:ln>
        </p:spPr>
      </p:pic>
      <p:pic>
        <p:nvPicPr>
          <p:cNvPr id="106" name="Picture 10" descr=""/>
          <p:cNvPicPr/>
          <p:nvPr/>
        </p:nvPicPr>
        <p:blipFill>
          <a:blip r:embed="rId2"/>
          <a:stretch/>
        </p:blipFill>
        <p:spPr>
          <a:xfrm>
            <a:off x="4572000" y="2057400"/>
            <a:ext cx="4248000" cy="82440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6360" cy="113976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p>
            <a:pPr indent="0" algn="ctr" defTabSz="914400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-US" sz="3600" spc="-1" strike="noStrike">
                <a:solidFill>
                  <a:srgbClr val="006699"/>
                </a:solidFill>
                <a:latin typeface="Calibri"/>
                <a:ea typeface="Noto Sans CJK SC"/>
              </a:rPr>
              <a:t>Porting Challenges</a:t>
            </a:r>
            <a:endParaRPr b="0" lang="en-US" sz="36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8" name="TextBox 549"/>
          <p:cNvSpPr/>
          <p:nvPr/>
        </p:nvSpPr>
        <p:spPr>
          <a:xfrm>
            <a:off x="457200" y="1371600"/>
            <a:ext cx="7999560" cy="50277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defTabSz="914400">
              <a:lnSpc>
                <a:spcPct val="100000"/>
              </a:lnSpc>
            </a:pPr>
            <a:endParaRPr b="0" lang="en-US" sz="2000" spc="-1" strike="noStrike">
              <a:solidFill>
                <a:srgbClr val="000000"/>
              </a:solidFill>
              <a:latin typeface="Arial"/>
            </a:endParaRPr>
          </a:p>
          <a:p>
            <a:pPr marL="216000" indent="-216000" defTabSz="914400">
              <a:lnSpc>
                <a:spcPct val="100000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solidFill>
                  <a:srgbClr val="000000"/>
                </a:solidFill>
                <a:latin typeface="Calibri"/>
                <a:ea typeface="Calibri"/>
              </a:rPr>
              <a:t>Minor: functions availability and differences</a:t>
            </a:r>
            <a:endParaRPr b="0" lang="en-US" sz="2000" spc="-1" strike="noStrike">
              <a:solidFill>
                <a:srgbClr val="000000"/>
              </a:solidFill>
              <a:latin typeface="Arial"/>
            </a:endParaRPr>
          </a:p>
          <a:p>
            <a:pPr marL="216000" indent="-216000" defTabSz="914400">
              <a:lnSpc>
                <a:spcPct val="100000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solidFill>
                  <a:srgbClr val="000000"/>
                </a:solidFill>
                <a:latin typeface="Calibri"/>
                <a:ea typeface="Calibri"/>
              </a:rPr>
              <a:t>AUTONOMOUS_TRANSACTION</a:t>
            </a:r>
            <a:endParaRPr b="0" lang="en-US" sz="2000" spc="-1" strike="noStrike">
              <a:solidFill>
                <a:srgbClr val="000000"/>
              </a:solidFill>
              <a:latin typeface="Arial"/>
            </a:endParaRPr>
          </a:p>
          <a:p>
            <a:pPr marL="216000" indent="-216000" defTabSz="914400">
              <a:lnSpc>
                <a:spcPct val="100000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solidFill>
                  <a:srgbClr val="000000"/>
                </a:solidFill>
                <a:latin typeface="Calibri"/>
                <a:ea typeface="Calibri"/>
              </a:rPr>
              <a:t>Oracle implicit casting</a:t>
            </a:r>
            <a:endParaRPr b="0" lang="en-US" sz="2000" spc="-1" strike="noStrike">
              <a:solidFill>
                <a:srgbClr val="000000"/>
              </a:solidFill>
              <a:latin typeface="Arial"/>
            </a:endParaRPr>
          </a:p>
          <a:p>
            <a:pPr marL="216000" indent="-216000" defTabSz="914400">
              <a:lnSpc>
                <a:spcPct val="100000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solidFill>
                  <a:srgbClr val="000000"/>
                </a:solidFill>
                <a:latin typeface="Calibri"/>
                <a:ea typeface="Calibri"/>
              </a:rPr>
              <a:t>Cast in general</a:t>
            </a:r>
            <a:endParaRPr b="0" lang="en-US" sz="2000" spc="-1" strike="noStrike">
              <a:solidFill>
                <a:srgbClr val="000000"/>
              </a:solidFill>
              <a:latin typeface="Arial"/>
            </a:endParaRPr>
          </a:p>
          <a:p>
            <a:pPr marL="216000" indent="-216000" defTabSz="914400">
              <a:lnSpc>
                <a:spcPct val="100000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solidFill>
                  <a:srgbClr val="000000"/>
                </a:solidFill>
                <a:latin typeface="Calibri"/>
                <a:ea typeface="Calibri"/>
              </a:rPr>
              <a:t>Null values and empty string</a:t>
            </a:r>
            <a:endParaRPr b="0" lang="en-US" sz="2000" spc="-1" strike="noStrike">
              <a:solidFill>
                <a:srgbClr val="000000"/>
              </a:solidFill>
              <a:latin typeface="Arial"/>
            </a:endParaRPr>
          </a:p>
          <a:p>
            <a:pPr marL="216000" indent="-216000" defTabSz="914400">
              <a:lnSpc>
                <a:spcPct val="100000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solidFill>
                  <a:srgbClr val="000000"/>
                </a:solidFill>
                <a:latin typeface="Calibri"/>
                <a:ea typeface="Calibri"/>
              </a:rPr>
              <a:t>Data Types: most </a:t>
            </a:r>
            <a:r>
              <a:rPr b="0" lang="en-US" sz="2000" spc="-1" strike="noStrike">
                <a:solidFill>
                  <a:srgbClr val="333333"/>
                </a:solidFill>
                <a:latin typeface="Calibri"/>
                <a:ea typeface="Calibri"/>
              </a:rPr>
              <a:t>difficult</a:t>
            </a:r>
            <a:r>
              <a:rPr b="0" lang="en-US" sz="2000" spc="-1" strike="noStrike">
                <a:solidFill>
                  <a:srgbClr val="000000"/>
                </a:solidFill>
                <a:latin typeface="Calibri"/>
                <a:ea typeface="Calibri"/>
              </a:rPr>
              <a:t> data type for porting was about time related types</a:t>
            </a:r>
            <a:endParaRPr b="0" lang="en-US" sz="2000" spc="-1" strike="noStrike">
              <a:solidFill>
                <a:srgbClr val="000000"/>
              </a:solidFill>
              <a:latin typeface="Arial"/>
            </a:endParaRPr>
          </a:p>
          <a:p>
            <a:pPr marL="216000" indent="-216000" defTabSz="914400">
              <a:lnSpc>
                <a:spcPct val="100000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solidFill>
                  <a:srgbClr val="000000"/>
                </a:solidFill>
                <a:latin typeface="Calibri"/>
                <a:ea typeface="Calibri"/>
              </a:rPr>
              <a:t>Geo data</a:t>
            </a:r>
            <a:endParaRPr b="0" lang="en-US" sz="2000" spc="-1" strike="noStrike">
              <a:solidFill>
                <a:srgbClr val="000000"/>
              </a:solidFill>
              <a:latin typeface="Arial"/>
            </a:endParaRPr>
          </a:p>
          <a:p>
            <a:pPr marL="216000" indent="-216000" defTabSz="914400">
              <a:lnSpc>
                <a:spcPct val="100000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1" lang="en-US" sz="2000" spc="-1" strike="noStrike">
                <a:solidFill>
                  <a:srgbClr val="000000"/>
                </a:solidFill>
                <a:latin typeface="Calibri"/>
                <a:ea typeface="Calibri"/>
              </a:rPr>
              <a:t>“</a:t>
            </a:r>
            <a:r>
              <a:rPr b="1" lang="en-US" sz="2000" spc="-1" strike="noStrike">
                <a:solidFill>
                  <a:srgbClr val="000000"/>
                </a:solidFill>
                <a:latin typeface="Calibri"/>
                <a:ea typeface="Calibri"/>
              </a:rPr>
              <a:t>No function matches the given name and argument types”</a:t>
            </a:r>
            <a:endParaRPr b="0" lang="en-US" sz="2000" spc="-1" strike="noStrike">
              <a:solidFill>
                <a:srgbClr val="000000"/>
              </a:solidFill>
              <a:latin typeface="Arial"/>
            </a:endParaRPr>
          </a:p>
          <a:p>
            <a:pPr marL="216000" indent="-216000" defTabSz="914400">
              <a:lnSpc>
                <a:spcPct val="100000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1" lang="en-US" sz="2000" spc="-1" strike="noStrike">
                <a:solidFill>
                  <a:srgbClr val="000000"/>
                </a:solidFill>
                <a:latin typeface="Calibri"/>
                <a:ea typeface="Calibri"/>
              </a:rPr>
              <a:t>JDBC differences on data types</a:t>
            </a:r>
            <a:endParaRPr b="0" lang="en-US" sz="2000" spc="-1" strike="noStrike">
              <a:solidFill>
                <a:srgbClr val="000000"/>
              </a:solidFill>
              <a:latin typeface="Arial"/>
            </a:endParaRPr>
          </a:p>
          <a:p>
            <a:pPr defTabSz="914400">
              <a:lnSpc>
                <a:spcPct val="100000"/>
              </a:lnSpc>
            </a:pPr>
            <a:endParaRPr b="0" lang="en-US" sz="2000" spc="-1" strike="noStrike">
              <a:solidFill>
                <a:srgbClr val="000000"/>
              </a:solidFill>
              <a:latin typeface="Arial"/>
            </a:endParaRPr>
          </a:p>
          <a:p>
            <a:pPr defTabSz="914400">
              <a:lnSpc>
                <a:spcPct val="100000"/>
              </a:lnSpc>
            </a:pPr>
            <a:endParaRPr b="0" lang="en-US" sz="20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6360" cy="113976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p>
            <a:pPr indent="0" algn="ctr" defTabSz="914400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-US" sz="3600" spc="-1" strike="noStrike">
                <a:solidFill>
                  <a:srgbClr val="006699"/>
                </a:solidFill>
                <a:latin typeface="Calibri"/>
                <a:ea typeface="Noto Sans CJK SC"/>
              </a:rPr>
              <a:t>Porting Challenges</a:t>
            </a:r>
            <a:endParaRPr b="0" lang="en-US" sz="36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0" name="PlaceHolder 2"/>
          <p:cNvSpPr>
            <a:spLocks noGrp="1"/>
          </p:cNvSpPr>
          <p:nvPr>
            <p:ph/>
          </p:nvPr>
        </p:nvSpPr>
        <p:spPr>
          <a:xfrm>
            <a:off x="457200" y="1307160"/>
            <a:ext cx="8226360" cy="406080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Autofit/>
          </a:bodyPr>
          <a:p>
            <a:pPr indent="0" defTabSz="914400">
              <a:lnSpc>
                <a:spcPct val="100000"/>
              </a:lnSpc>
              <a:spcBef>
                <a:spcPts val="479"/>
              </a:spcBef>
              <a:buNone/>
              <a:tabLst>
                <a:tab algn="l" pos="0"/>
              </a:tabLst>
            </a:pPr>
            <a:r>
              <a:rPr b="0" lang="en-US" sz="2000" spc="-1" strike="noStrike">
                <a:solidFill>
                  <a:srgbClr val="000000"/>
                </a:solidFill>
                <a:latin typeface="Calibri"/>
                <a:ea typeface="Calibri"/>
              </a:rPr>
              <a:t>“</a:t>
            </a:r>
            <a:r>
              <a:rPr b="0" lang="en-US" sz="2000" spc="-1" strike="noStrike">
                <a:solidFill>
                  <a:srgbClr val="000000"/>
                </a:solidFill>
                <a:latin typeface="Calibri"/>
                <a:ea typeface="Calibri"/>
              </a:rPr>
              <a:t>No function matches the given name and argument types”</a:t>
            </a:r>
            <a:endParaRPr b="0" lang="en-US" sz="2000" spc="-1" strike="noStrike">
              <a:solidFill>
                <a:srgbClr val="000000"/>
              </a:solidFill>
              <a:latin typeface="Arial"/>
            </a:endParaRPr>
          </a:p>
          <a:p>
            <a:pPr indent="0" defTabSz="914400">
              <a:lnSpc>
                <a:spcPct val="100000"/>
              </a:lnSpc>
              <a:spcBef>
                <a:spcPts val="479"/>
              </a:spcBef>
              <a:buNone/>
              <a:tabLst>
                <a:tab algn="l" pos="0"/>
              </a:tabLst>
            </a:pPr>
            <a:endParaRPr b="0" lang="en-US" sz="2000" spc="-1" strike="noStrike">
              <a:solidFill>
                <a:srgbClr val="000000"/>
              </a:solidFill>
              <a:latin typeface="Arial"/>
            </a:endParaRPr>
          </a:p>
          <a:p>
            <a:pPr indent="0" defTabSz="914400">
              <a:lnSpc>
                <a:spcPct val="100000"/>
              </a:lnSpc>
              <a:spcBef>
                <a:spcPts val="479"/>
              </a:spcBef>
              <a:buNone/>
              <a:tabLst>
                <a:tab algn="l" pos="0"/>
              </a:tabLst>
            </a:pPr>
            <a:r>
              <a:rPr b="0" lang="en-US" sz="2000" spc="-1" strike="noStrike">
                <a:solidFill>
                  <a:srgbClr val="000000"/>
                </a:solidFill>
                <a:latin typeface="Calibri"/>
                <a:ea typeface="Calibri"/>
              </a:rPr>
              <a:t>We have function and procedure with a lot of parameters.</a:t>
            </a:r>
            <a:endParaRPr b="0" lang="en-US" sz="2000" spc="-1" strike="noStrike">
              <a:solidFill>
                <a:srgbClr val="000000"/>
              </a:solidFill>
              <a:latin typeface="Arial"/>
            </a:endParaRPr>
          </a:p>
          <a:p>
            <a:pPr indent="0" defTabSz="914400">
              <a:lnSpc>
                <a:spcPct val="100000"/>
              </a:lnSpc>
              <a:spcBef>
                <a:spcPts val="479"/>
              </a:spcBef>
              <a:buNone/>
              <a:tabLst>
                <a:tab algn="l" pos="0"/>
              </a:tabLst>
            </a:pPr>
            <a:r>
              <a:rPr b="0" lang="en-US" sz="2000" spc="-1" strike="noStrike">
                <a:solidFill>
                  <a:srgbClr val="000000"/>
                </a:solidFill>
                <a:latin typeface="Calibri"/>
                <a:ea typeface="Calibri"/>
              </a:rPr>
              <a:t>Also we have jdbc driver in between.</a:t>
            </a:r>
            <a:endParaRPr b="0" lang="en-US" sz="2000" spc="-1" strike="noStrike">
              <a:solidFill>
                <a:srgbClr val="000000"/>
              </a:solidFill>
              <a:latin typeface="Arial"/>
            </a:endParaRPr>
          </a:p>
          <a:p>
            <a:pPr indent="0" defTabSz="914400">
              <a:lnSpc>
                <a:spcPct val="100000"/>
              </a:lnSpc>
              <a:spcBef>
                <a:spcPts val="479"/>
              </a:spcBef>
              <a:buNone/>
              <a:tabLst>
                <a:tab algn="l" pos="0"/>
              </a:tabLst>
            </a:pPr>
            <a:endParaRPr b="0" lang="en-US" sz="2000" spc="-1" strike="noStrike">
              <a:solidFill>
                <a:srgbClr val="000000"/>
              </a:solidFill>
              <a:latin typeface="Arial"/>
            </a:endParaRPr>
          </a:p>
          <a:p>
            <a:pPr indent="0" defTabSz="914400">
              <a:lnSpc>
                <a:spcPct val="100000"/>
              </a:lnSpc>
              <a:spcBef>
                <a:spcPts val="479"/>
              </a:spcBef>
              <a:buNone/>
              <a:tabLst>
                <a:tab algn="l" pos="0"/>
              </a:tabLst>
            </a:pPr>
            <a:endParaRPr b="0" lang="en-US" sz="2000" spc="-1" strike="noStrike">
              <a:solidFill>
                <a:srgbClr val="000000"/>
              </a:solidFill>
              <a:latin typeface="Arial"/>
            </a:endParaRPr>
          </a:p>
          <a:p>
            <a:pPr indent="0" defTabSz="914400">
              <a:lnSpc>
                <a:spcPct val="100000"/>
              </a:lnSpc>
              <a:spcBef>
                <a:spcPts val="479"/>
              </a:spcBef>
              <a:buNone/>
              <a:tabLst>
                <a:tab algn="l" pos="0"/>
              </a:tabLst>
            </a:pPr>
            <a:endParaRPr b="0" lang="en-US" sz="2000" spc="-1" strike="noStrike">
              <a:solidFill>
                <a:srgbClr val="000000"/>
              </a:solidFill>
              <a:latin typeface="Arial"/>
            </a:endParaRPr>
          </a:p>
          <a:p>
            <a:pPr indent="0" defTabSz="914400">
              <a:lnSpc>
                <a:spcPct val="100000"/>
              </a:lnSpc>
              <a:spcBef>
                <a:spcPts val="479"/>
              </a:spcBef>
              <a:buNone/>
              <a:tabLst>
                <a:tab algn="l" pos="0"/>
              </a:tabLst>
            </a:pPr>
            <a:endParaRPr b="0" lang="en-US" sz="2000" spc="-1" strike="noStrike">
              <a:solidFill>
                <a:srgbClr val="000000"/>
              </a:solidFill>
              <a:latin typeface="Arial"/>
            </a:endParaRPr>
          </a:p>
          <a:p>
            <a:pPr indent="0" defTabSz="914400">
              <a:lnSpc>
                <a:spcPct val="100000"/>
              </a:lnSpc>
              <a:spcBef>
                <a:spcPts val="479"/>
              </a:spcBef>
              <a:buNone/>
              <a:tabLst>
                <a:tab algn="l" pos="0"/>
              </a:tabLst>
            </a:pPr>
            <a:r>
              <a:rPr b="0" lang="en-US" sz="2000" spc="-1" strike="noStrike">
                <a:solidFill>
                  <a:srgbClr val="000000"/>
                </a:solidFill>
                <a:latin typeface="Calibri"/>
                <a:ea typeface="Calibri"/>
              </a:rPr>
              <a:t>I tried get help on mailing list...</a:t>
            </a:r>
            <a:endParaRPr b="0" lang="en-US" sz="2000" spc="-1" strike="noStrike">
              <a:solidFill>
                <a:srgbClr val="000000"/>
              </a:solidFill>
              <a:latin typeface="Arial"/>
            </a:endParaRPr>
          </a:p>
          <a:p>
            <a:pPr indent="0" defTabSz="914400">
              <a:lnSpc>
                <a:spcPct val="100000"/>
              </a:lnSpc>
              <a:spcBef>
                <a:spcPts val="479"/>
              </a:spcBef>
              <a:buNone/>
              <a:tabLst>
                <a:tab algn="l" pos="0"/>
              </a:tabLst>
            </a:pPr>
            <a:endParaRPr b="0" lang="en-US" sz="2000" spc="-1" strike="noStrike">
              <a:solidFill>
                <a:srgbClr val="000000"/>
              </a:solidFill>
              <a:latin typeface="Arial"/>
            </a:endParaRPr>
          </a:p>
          <a:p>
            <a:pPr indent="0" defTabSz="914400">
              <a:lnSpc>
                <a:spcPct val="100000"/>
              </a:lnSpc>
              <a:spcBef>
                <a:spcPts val="479"/>
              </a:spcBef>
              <a:buNone/>
              <a:tabLst>
                <a:tab algn="l" pos="0"/>
              </a:tabLst>
            </a:pPr>
            <a:endParaRPr b="0" lang="en-US" sz="200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111" name="" descr=""/>
          <p:cNvPicPr/>
          <p:nvPr/>
        </p:nvPicPr>
        <p:blipFill>
          <a:blip r:embed="rId1"/>
          <a:stretch/>
        </p:blipFill>
        <p:spPr>
          <a:xfrm>
            <a:off x="254520" y="3200400"/>
            <a:ext cx="8659800" cy="46260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6360" cy="113976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p>
            <a:pPr indent="0" algn="ctr" defTabSz="914400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-US" sz="3600" spc="-1" strike="noStrike">
                <a:solidFill>
                  <a:srgbClr val="006699"/>
                </a:solidFill>
                <a:latin typeface="Calibri"/>
                <a:ea typeface="Noto Sans CJK SC"/>
              </a:rPr>
              <a:t>Porting Challenges</a:t>
            </a:r>
            <a:endParaRPr b="0" lang="en-US" sz="36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3" name="PlaceHolder 2"/>
          <p:cNvSpPr>
            <a:spLocks noGrp="1"/>
          </p:cNvSpPr>
          <p:nvPr>
            <p:ph/>
          </p:nvPr>
        </p:nvSpPr>
        <p:spPr>
          <a:xfrm>
            <a:off x="457200" y="1307160"/>
            <a:ext cx="8226360" cy="64332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Autofit/>
          </a:bodyPr>
          <a:p>
            <a:pPr indent="0" defTabSz="914400">
              <a:lnSpc>
                <a:spcPct val="100000"/>
              </a:lnSpc>
              <a:spcBef>
                <a:spcPts val="479"/>
              </a:spcBef>
              <a:buNone/>
              <a:tabLst>
                <a:tab algn="l" pos="0"/>
              </a:tabLst>
            </a:pPr>
            <a:r>
              <a:rPr b="0" lang="en-US" sz="2000" spc="-1" strike="noStrike">
                <a:solidFill>
                  <a:srgbClr val="000000"/>
                </a:solidFill>
                <a:latin typeface="Calibri"/>
                <a:ea typeface="Noto Sans CJK SC"/>
              </a:rPr>
              <a:t>“</a:t>
            </a:r>
            <a:r>
              <a:rPr b="0" lang="en-US" sz="2000" spc="-1" strike="noStrike">
                <a:solidFill>
                  <a:srgbClr val="000000"/>
                </a:solidFill>
                <a:latin typeface="Calibri"/>
                <a:ea typeface="Noto Sans CJK SC"/>
              </a:rPr>
              <a:t>No function matches the given name and argument types”</a:t>
            </a:r>
            <a:endParaRPr b="0" lang="en-US" sz="2000" spc="-1" strike="noStrike">
              <a:solidFill>
                <a:srgbClr val="000000"/>
              </a:solidFill>
              <a:latin typeface="Arial"/>
            </a:endParaRPr>
          </a:p>
          <a:p>
            <a:pPr indent="0" defTabSz="914400">
              <a:lnSpc>
                <a:spcPct val="100000"/>
              </a:lnSpc>
              <a:spcBef>
                <a:spcPts val="479"/>
              </a:spcBef>
              <a:buNone/>
              <a:tabLst>
                <a:tab algn="l" pos="0"/>
              </a:tabLst>
            </a:pPr>
            <a:endParaRPr b="0" lang="en-US" sz="20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4" name="TextBox 7"/>
          <p:cNvSpPr/>
          <p:nvPr/>
        </p:nvSpPr>
        <p:spPr>
          <a:xfrm>
            <a:off x="457920" y="2286000"/>
            <a:ext cx="8226360" cy="5475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defTabSz="914400">
              <a:lnSpc>
                <a:spcPct val="100000"/>
              </a:lnSpc>
            </a:pPr>
            <a:r>
              <a:rPr b="0" lang="en-US" sz="1000" spc="-1" strike="noStrike">
                <a:solidFill>
                  <a:schemeClr val="dk1"/>
                </a:solidFill>
                <a:latin typeface="Aptos"/>
                <a:ea typeface="DejaVu Sans"/>
              </a:rPr>
              <a:t>Reference:</a:t>
            </a:r>
            <a:endParaRPr b="0" lang="en-US" sz="1000" spc="-1" strike="noStrike">
              <a:solidFill>
                <a:srgbClr val="000000"/>
              </a:solidFill>
              <a:latin typeface="Arial"/>
            </a:endParaRPr>
          </a:p>
          <a:p>
            <a:pPr defTabSz="914400">
              <a:lnSpc>
                <a:spcPct val="100000"/>
              </a:lnSpc>
            </a:pPr>
            <a:r>
              <a:rPr b="0" lang="en-CH" sz="1000" spc="-1" strike="noStrike">
                <a:solidFill>
                  <a:schemeClr val="dk1"/>
                </a:solidFill>
                <a:latin typeface="Aptos"/>
                <a:ea typeface="DejaVu Sans"/>
              </a:rPr>
              <a:t>https://www.postgresql.org/message-id/flat/CAFj8pRDwefKugt3ObgMsxx9WZ9v61HghEMD%3DMLGAFgAQbaUMNQ%40mail.gmail.com#293caf793ea7482e71740b7356691d35</a:t>
            </a:r>
            <a:endParaRPr b="0" lang="en-US" sz="100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115" name="Picture 555" descr=""/>
          <p:cNvPicPr/>
          <p:nvPr/>
        </p:nvPicPr>
        <p:blipFill>
          <a:blip r:embed="rId1"/>
          <a:stretch/>
        </p:blipFill>
        <p:spPr>
          <a:xfrm>
            <a:off x="457200" y="3886200"/>
            <a:ext cx="4854960" cy="1187640"/>
          </a:xfrm>
          <a:prstGeom prst="rect">
            <a:avLst/>
          </a:prstGeom>
          <a:ln w="0">
            <a:noFill/>
          </a:ln>
        </p:spPr>
      </p:pic>
      <p:pic>
        <p:nvPicPr>
          <p:cNvPr id="116" name="Picture 556" descr=""/>
          <p:cNvPicPr/>
          <p:nvPr/>
        </p:nvPicPr>
        <p:blipFill>
          <a:blip r:embed="rId2"/>
          <a:stretch/>
        </p:blipFill>
        <p:spPr>
          <a:xfrm>
            <a:off x="2971800" y="3076920"/>
            <a:ext cx="2921400" cy="578160"/>
          </a:xfrm>
          <a:prstGeom prst="rect">
            <a:avLst/>
          </a:prstGeom>
          <a:ln w="0">
            <a:noFill/>
          </a:ln>
        </p:spPr>
      </p:pic>
      <p:pic>
        <p:nvPicPr>
          <p:cNvPr id="117" name="Picture 1" descr="A yellow emoji with a black background&#10;&#10;AI-generated content may be incorrect."/>
          <p:cNvPicPr/>
          <p:nvPr/>
        </p:nvPicPr>
        <p:blipFill>
          <a:blip r:embed="rId3"/>
          <a:stretch/>
        </p:blipFill>
        <p:spPr>
          <a:xfrm>
            <a:off x="6629400" y="3886200"/>
            <a:ext cx="1001520" cy="100152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8" name="Picture 8" descr="A screenshot of a computer&#10;&#10;AI-generated content may be incorrect."/>
          <p:cNvPicPr/>
          <p:nvPr/>
        </p:nvPicPr>
        <p:blipFill>
          <a:blip r:embed="rId1"/>
          <a:stretch/>
        </p:blipFill>
        <p:spPr>
          <a:xfrm>
            <a:off x="527400" y="3657600"/>
            <a:ext cx="7013880" cy="1865880"/>
          </a:xfrm>
          <a:prstGeom prst="rect">
            <a:avLst/>
          </a:prstGeom>
          <a:ln w="0">
            <a:noFill/>
          </a:ln>
        </p:spPr>
      </p:pic>
      <p:sp>
        <p:nvSpPr>
          <p:cNvPr id="119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6360" cy="113976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p>
            <a:pPr indent="0" algn="ctr" defTabSz="914400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-US" sz="3600" spc="-1" strike="noStrike">
                <a:solidFill>
                  <a:srgbClr val="006699"/>
                </a:solidFill>
                <a:latin typeface="Calibri"/>
                <a:ea typeface="Noto Sans CJK SC"/>
              </a:rPr>
              <a:t>Porting Challenges</a:t>
            </a:r>
            <a:endParaRPr b="0" lang="en-US" sz="36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20" name="PlaceHolder 2"/>
          <p:cNvSpPr>
            <a:spLocks noGrp="1"/>
          </p:cNvSpPr>
          <p:nvPr>
            <p:ph/>
          </p:nvPr>
        </p:nvSpPr>
        <p:spPr>
          <a:xfrm>
            <a:off x="457200" y="1307160"/>
            <a:ext cx="8226360" cy="64332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Autofit/>
          </a:bodyPr>
          <a:p>
            <a:pPr indent="0" defTabSz="914400">
              <a:lnSpc>
                <a:spcPct val="100000"/>
              </a:lnSpc>
              <a:spcBef>
                <a:spcPts val="479"/>
              </a:spcBef>
              <a:buNone/>
              <a:tabLst>
                <a:tab algn="l" pos="0"/>
              </a:tabLst>
            </a:pPr>
            <a:r>
              <a:rPr b="0" lang="en-US" sz="2000" spc="-1" strike="noStrike">
                <a:solidFill>
                  <a:srgbClr val="000000"/>
                </a:solidFill>
                <a:latin typeface="Calibri"/>
                <a:ea typeface="Noto Sans CJK SC"/>
              </a:rPr>
              <a:t>“</a:t>
            </a:r>
            <a:r>
              <a:rPr b="0" lang="en-US" sz="2000" spc="-1" strike="noStrike">
                <a:solidFill>
                  <a:srgbClr val="000000"/>
                </a:solidFill>
                <a:latin typeface="Calibri"/>
                <a:ea typeface="Noto Sans CJK SC"/>
              </a:rPr>
              <a:t>No function matches the given name and argument types”</a:t>
            </a:r>
            <a:endParaRPr b="0" lang="en-US" sz="20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21" name="TextBox 6"/>
          <p:cNvSpPr/>
          <p:nvPr/>
        </p:nvSpPr>
        <p:spPr>
          <a:xfrm>
            <a:off x="457200" y="2514600"/>
            <a:ext cx="8016120" cy="9126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defTabSz="914400">
              <a:lnSpc>
                <a:spcPct val="100000"/>
              </a:lnSpc>
            </a:pPr>
            <a:r>
              <a:rPr b="0" lang="en-US" sz="1800" spc="-1" strike="noStrike">
                <a:solidFill>
                  <a:schemeClr val="dk1"/>
                </a:solidFill>
                <a:latin typeface="Calibri"/>
                <a:ea typeface="Calibri"/>
              </a:rPr>
              <a:t>I ended up patching PostgreSQL to print on log all the matching functions with parameter type and the searched type to manually compare: 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6360" cy="113976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p>
            <a:pPr indent="0" algn="ctr" defTabSz="914400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-US" sz="3600" spc="-1" strike="noStrike">
                <a:solidFill>
                  <a:srgbClr val="006699"/>
                </a:solidFill>
                <a:latin typeface="Calibri"/>
                <a:ea typeface="Noto Sans CJK SC"/>
              </a:rPr>
              <a:t>Porting Challenges</a:t>
            </a:r>
            <a:endParaRPr b="0" lang="en-US" sz="360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123" name="Picture 563" descr=""/>
          <p:cNvPicPr/>
          <p:nvPr/>
        </p:nvPicPr>
        <p:blipFill>
          <a:blip r:embed="rId1"/>
          <a:stretch/>
        </p:blipFill>
        <p:spPr>
          <a:xfrm>
            <a:off x="457200" y="2732760"/>
            <a:ext cx="7994160" cy="1609560"/>
          </a:xfrm>
          <a:prstGeom prst="rect">
            <a:avLst/>
          </a:prstGeom>
          <a:ln w="0">
            <a:noFill/>
          </a:ln>
        </p:spPr>
      </p:pic>
      <p:pic>
        <p:nvPicPr>
          <p:cNvPr id="124" name="Picture 564" descr=""/>
          <p:cNvPicPr/>
          <p:nvPr/>
        </p:nvPicPr>
        <p:blipFill>
          <a:blip r:embed="rId2"/>
          <a:stretch/>
        </p:blipFill>
        <p:spPr>
          <a:xfrm>
            <a:off x="457200" y="1371600"/>
            <a:ext cx="8036280" cy="1244880"/>
          </a:xfrm>
          <a:prstGeom prst="rect">
            <a:avLst/>
          </a:prstGeom>
          <a:ln w="0">
            <a:noFill/>
          </a:ln>
        </p:spPr>
      </p:pic>
      <p:pic>
        <p:nvPicPr>
          <p:cNvPr id="125" name="" descr=""/>
          <p:cNvPicPr/>
          <p:nvPr/>
        </p:nvPicPr>
        <p:blipFill>
          <a:blip r:embed="rId3"/>
          <a:stretch/>
        </p:blipFill>
        <p:spPr>
          <a:xfrm>
            <a:off x="457560" y="5029200"/>
            <a:ext cx="7999560" cy="114192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6360" cy="113976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p>
            <a:pPr indent="0" algn="ctr" defTabSz="914400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-US" sz="3600" spc="-1" strike="noStrike">
                <a:solidFill>
                  <a:srgbClr val="006699"/>
                </a:solidFill>
                <a:latin typeface="Calibri"/>
                <a:ea typeface="Noto Sans CJK SC"/>
              </a:rPr>
              <a:t>About Me</a:t>
            </a:r>
            <a:endParaRPr b="0" lang="en-US" sz="36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2" name="PlaceHolder 2"/>
          <p:cNvSpPr>
            <a:spLocks noGrp="1"/>
          </p:cNvSpPr>
          <p:nvPr>
            <p:ph/>
          </p:nvPr>
        </p:nvSpPr>
        <p:spPr>
          <a:xfrm>
            <a:off x="457200" y="1600200"/>
            <a:ext cx="8226360" cy="45226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Autofit/>
          </a:bodyPr>
          <a:p>
            <a:pPr indent="0" defTabSz="914400">
              <a:lnSpc>
                <a:spcPct val="100000"/>
              </a:lnSpc>
              <a:spcBef>
                <a:spcPts val="479"/>
              </a:spcBef>
              <a:buNone/>
              <a:tabLst>
                <a:tab algn="l" pos="0"/>
              </a:tabLst>
            </a:pPr>
            <a:r>
              <a:rPr b="0" lang="en-US" sz="2400" spc="-1" strike="noStrike">
                <a:solidFill>
                  <a:srgbClr val="333333"/>
                </a:solidFill>
                <a:latin typeface="Calibri"/>
                <a:ea typeface="Noto Sans CJK SC"/>
              </a:rPr>
              <a:t>Renzo Dani</a:t>
            </a:r>
            <a:endParaRPr b="0" lang="en-US" sz="2400" spc="-1" strike="noStrike">
              <a:solidFill>
                <a:srgbClr val="000000"/>
              </a:solidFill>
              <a:latin typeface="Arial"/>
            </a:endParaRPr>
          </a:p>
          <a:p>
            <a:pPr indent="0" defTabSz="914400">
              <a:lnSpc>
                <a:spcPct val="100000"/>
              </a:lnSpc>
              <a:spcBef>
                <a:spcPts val="479"/>
              </a:spcBef>
              <a:buNone/>
              <a:tabLst>
                <a:tab algn="l" pos="0"/>
              </a:tabLst>
            </a:pPr>
            <a:endParaRPr b="0" lang="en-US" sz="2400" spc="-1" strike="noStrike">
              <a:solidFill>
                <a:srgbClr val="000000"/>
              </a:solidFill>
              <a:latin typeface="Arial"/>
            </a:endParaRPr>
          </a:p>
          <a:p>
            <a:pPr marL="451080" indent="-343080" defTabSz="914400">
              <a:lnSpc>
                <a:spcPct val="100000"/>
              </a:lnSpc>
              <a:spcBef>
                <a:spcPts val="479"/>
              </a:spcBef>
              <a:buNone/>
              <a:tabLst>
                <a:tab algn="l" pos="0"/>
              </a:tabLst>
            </a:pPr>
            <a:r>
              <a:rPr b="0" lang="en-US" sz="2000" spc="-1" strike="noStrike">
                <a:solidFill>
                  <a:srgbClr val="333333"/>
                </a:solidFill>
                <a:latin typeface="Calibri"/>
                <a:ea typeface="Noto Sans CJK SC"/>
              </a:rPr>
              <a:t> </a:t>
            </a:r>
            <a:r>
              <a:rPr b="0" lang="en-US" sz="2000" spc="-1" strike="noStrike">
                <a:solidFill>
                  <a:srgbClr val="333333"/>
                </a:solidFill>
                <a:latin typeface="Calibri"/>
                <a:ea typeface="Noto Sans CJK SC"/>
              </a:rPr>
              <a:t>practical engineer</a:t>
            </a:r>
            <a:endParaRPr b="0" lang="en-US" sz="2000" spc="-1" strike="noStrike">
              <a:solidFill>
                <a:srgbClr val="000000"/>
              </a:solidFill>
              <a:latin typeface="Arial"/>
            </a:endParaRPr>
          </a:p>
          <a:p>
            <a:pPr marL="451080" indent="-343080" defTabSz="914400">
              <a:lnSpc>
                <a:spcPct val="100000"/>
              </a:lnSpc>
              <a:spcBef>
                <a:spcPts val="479"/>
              </a:spcBef>
              <a:buNone/>
              <a:tabLst>
                <a:tab algn="l" pos="0"/>
              </a:tabLst>
            </a:pPr>
            <a:r>
              <a:rPr b="0" lang="en-US" sz="2000" spc="-1" strike="noStrike">
                <a:solidFill>
                  <a:srgbClr val="333333"/>
                </a:solidFill>
                <a:latin typeface="Calibri"/>
                <a:ea typeface="Noto Sans CJK SC"/>
              </a:rPr>
              <a:t> </a:t>
            </a:r>
            <a:r>
              <a:rPr b="0" lang="en-US" sz="2000" spc="-1" strike="noStrike">
                <a:solidFill>
                  <a:srgbClr val="333333"/>
                </a:solidFill>
                <a:latin typeface="Calibri"/>
                <a:ea typeface="Noto Sans CJK SC"/>
              </a:rPr>
              <a:t>love DIY projects</a:t>
            </a:r>
            <a:endParaRPr b="0" lang="en-US" sz="2000" spc="-1" strike="noStrike">
              <a:solidFill>
                <a:srgbClr val="000000"/>
              </a:solidFill>
              <a:latin typeface="Arial"/>
            </a:endParaRPr>
          </a:p>
          <a:p>
            <a:pPr marL="451080" indent="-343080" defTabSz="914400">
              <a:lnSpc>
                <a:spcPct val="100000"/>
              </a:lnSpc>
              <a:spcBef>
                <a:spcPts val="479"/>
              </a:spcBef>
              <a:buNone/>
              <a:tabLst>
                <a:tab algn="l" pos="0"/>
              </a:tabLst>
            </a:pPr>
            <a:r>
              <a:rPr b="0" lang="en-US" sz="2000" spc="-1" strike="noStrike">
                <a:solidFill>
                  <a:srgbClr val="333333"/>
                </a:solidFill>
                <a:latin typeface="Calibri"/>
                <a:ea typeface="Noto Sans CJK SC"/>
              </a:rPr>
              <a:t> </a:t>
            </a:r>
            <a:r>
              <a:rPr b="0" lang="en-US" sz="2000" spc="-1" strike="noStrike">
                <a:solidFill>
                  <a:srgbClr val="333333"/>
                </a:solidFill>
                <a:latin typeface="Calibri"/>
                <a:ea typeface="Noto Sans CJK SC"/>
              </a:rPr>
              <a:t>climbing, biking and home-made beer</a:t>
            </a:r>
            <a:endParaRPr b="0" lang="en-US" sz="2000" spc="-1" strike="noStrike">
              <a:solidFill>
                <a:srgbClr val="000000"/>
              </a:solidFill>
              <a:latin typeface="Arial"/>
            </a:endParaRPr>
          </a:p>
          <a:p>
            <a:pPr marL="432000" indent="0" defTabSz="914400">
              <a:lnSpc>
                <a:spcPct val="100000"/>
              </a:lnSpc>
              <a:spcBef>
                <a:spcPts val="479"/>
              </a:spcBef>
              <a:buNone/>
              <a:tabLst>
                <a:tab algn="l" pos="0"/>
              </a:tabLst>
            </a:pPr>
            <a:endParaRPr b="0" lang="en-US" sz="2000" spc="-1" strike="noStrike">
              <a:solidFill>
                <a:srgbClr val="000000"/>
              </a:solidFill>
              <a:latin typeface="Arial"/>
            </a:endParaRPr>
          </a:p>
          <a:p>
            <a:pPr marL="432000" indent="0" defTabSz="914400">
              <a:lnSpc>
                <a:spcPct val="100000"/>
              </a:lnSpc>
              <a:spcBef>
                <a:spcPts val="479"/>
              </a:spcBef>
              <a:buNone/>
              <a:tabLst>
                <a:tab algn="l" pos="0"/>
              </a:tabLst>
            </a:pPr>
            <a:br>
              <a:rPr sz="2400"/>
            </a:br>
            <a:br>
              <a:rPr sz="2400"/>
            </a:br>
            <a:endParaRPr b="0" lang="en-US" sz="2400" spc="-1" strike="noStrike">
              <a:solidFill>
                <a:srgbClr val="000000"/>
              </a:solidFill>
              <a:latin typeface="Arial"/>
            </a:endParaRPr>
          </a:p>
          <a:p>
            <a:pPr marL="451080" indent="-343080" defTabSz="914400">
              <a:lnSpc>
                <a:spcPct val="100000"/>
              </a:lnSpc>
              <a:spcBef>
                <a:spcPts val="479"/>
              </a:spcBef>
              <a:buNone/>
              <a:tabLst>
                <a:tab algn="l" pos="0"/>
              </a:tabLst>
            </a:pPr>
            <a:r>
              <a:rPr b="0" lang="en-US" sz="2000" spc="-1" strike="noStrike">
                <a:solidFill>
                  <a:srgbClr val="333333"/>
                </a:solidFill>
                <a:latin typeface="Calibri"/>
                <a:ea typeface="Noto Sans CJK SC"/>
              </a:rPr>
              <a:t> </a:t>
            </a:r>
            <a:r>
              <a:rPr b="0" lang="en-US" sz="2000" spc="-1" strike="noStrike" u="sng">
                <a:solidFill>
                  <a:srgbClr val="467886"/>
                </a:solidFill>
                <a:uFillTx/>
                <a:latin typeface="Calibri"/>
                <a:ea typeface="Noto Sans CJK SC"/>
                <a:hlinkClick r:id="rId1"/>
              </a:rPr>
              <a:t>https://github.com/arons</a:t>
            </a:r>
            <a:endParaRPr b="0" lang="en-US" sz="2000" spc="-1" strike="noStrike">
              <a:solidFill>
                <a:srgbClr val="000000"/>
              </a:solidFill>
              <a:latin typeface="Arial"/>
            </a:endParaRPr>
          </a:p>
          <a:p>
            <a:pPr marL="451080" indent="-343080" defTabSz="914400">
              <a:lnSpc>
                <a:spcPct val="100000"/>
              </a:lnSpc>
              <a:spcBef>
                <a:spcPts val="479"/>
              </a:spcBef>
              <a:buNone/>
              <a:tabLst>
                <a:tab algn="l" pos="0"/>
              </a:tabLst>
            </a:pPr>
            <a:r>
              <a:rPr b="0" lang="en-US" sz="2000" spc="-1" strike="noStrike">
                <a:solidFill>
                  <a:srgbClr val="333333"/>
                </a:solidFill>
                <a:latin typeface="Calibri"/>
                <a:ea typeface="Noto Sans CJK SC"/>
              </a:rPr>
              <a:t> </a:t>
            </a:r>
            <a:r>
              <a:rPr b="0" lang="en-US" sz="2000" spc="-1" strike="noStrike">
                <a:solidFill>
                  <a:srgbClr val="333333"/>
                </a:solidFill>
                <a:latin typeface="Calibri"/>
                <a:ea typeface="Noto Sans CJK SC"/>
              </a:rPr>
              <a:t>arons7@gmail.com</a:t>
            </a:r>
            <a:endParaRPr b="0" lang="en-US" sz="2000" spc="-1" strike="noStrike">
              <a:solidFill>
                <a:srgbClr val="000000"/>
              </a:solidFill>
              <a:latin typeface="Arial"/>
            </a:endParaRPr>
          </a:p>
          <a:p>
            <a:pPr marL="451080" indent="0" defTabSz="914400">
              <a:lnSpc>
                <a:spcPct val="100000"/>
              </a:lnSpc>
              <a:spcBef>
                <a:spcPts val="641"/>
              </a:spcBef>
              <a:buNone/>
              <a:tabLst>
                <a:tab algn="l" pos="0"/>
              </a:tabLst>
            </a:pPr>
            <a:endParaRPr b="0" lang="en-US" sz="240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73" name="Picture 3" descr=""/>
          <p:cNvPicPr/>
          <p:nvPr/>
        </p:nvPicPr>
        <p:blipFill>
          <a:blip r:embed="rId2"/>
          <a:stretch/>
        </p:blipFill>
        <p:spPr>
          <a:xfrm>
            <a:off x="6250320" y="1664640"/>
            <a:ext cx="1949040" cy="2054520"/>
          </a:xfrm>
          <a:prstGeom prst="rect">
            <a:avLst/>
          </a:prstGeom>
          <a:ln w="0">
            <a:noFill/>
          </a:ln>
        </p:spPr>
      </p:pic>
      <p:sp>
        <p:nvSpPr>
          <p:cNvPr id="74" name="TextBox 4"/>
          <p:cNvSpPr/>
          <p:nvPr/>
        </p:nvSpPr>
        <p:spPr>
          <a:xfrm>
            <a:off x="457200" y="4112640"/>
            <a:ext cx="8749080" cy="9126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defTabSz="914400">
              <a:lnSpc>
                <a:spcPct val="100000"/>
              </a:lnSpc>
              <a:tabLst>
                <a:tab algn="l" pos="0"/>
              </a:tabLst>
            </a:pPr>
            <a:r>
              <a:rPr b="0" lang="en-US" sz="1800" spc="-1" strike="noStrike">
                <a:solidFill>
                  <a:srgbClr val="000000"/>
                </a:solidFill>
                <a:latin typeface="Calibri"/>
                <a:ea typeface="Calibri"/>
              </a:rPr>
              <a:t>"Perfection is Achieved Not When There Is Nothing More to Add, 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defTabSz="914400">
              <a:lnSpc>
                <a:spcPct val="100000"/>
              </a:lnSpc>
              <a:tabLst>
                <a:tab algn="l" pos="0"/>
              </a:tabLst>
            </a:pPr>
            <a:r>
              <a:rPr b="0" lang="en-US" sz="1800" spc="-1" strike="noStrike">
                <a:solidFill>
                  <a:srgbClr val="000000"/>
                </a:solidFill>
                <a:latin typeface="Calibri"/>
                <a:ea typeface="Calibri"/>
              </a:rPr>
              <a:t>  </a:t>
            </a:r>
            <a:r>
              <a:rPr b="0" lang="en-US" sz="1800" spc="-1" strike="noStrike">
                <a:solidFill>
                  <a:srgbClr val="000000"/>
                </a:solidFill>
                <a:latin typeface="Calibri"/>
                <a:ea typeface="Calibri"/>
              </a:rPr>
              <a:t>But When There Is Nothing Left to Take Away." (Antoine de Saint-Exupéry)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defTabSz="914400">
              <a:lnSpc>
                <a:spcPct val="100000"/>
              </a:lnSpc>
              <a:tabLst>
                <a:tab algn="l" pos="0"/>
              </a:tabLst>
            </a:pP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6360" cy="113976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p>
            <a:pPr indent="0" algn="ctr" defTabSz="914400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-US" sz="3600" spc="-1" strike="noStrike">
                <a:solidFill>
                  <a:srgbClr val="006699"/>
                </a:solidFill>
                <a:latin typeface="Calibri"/>
                <a:ea typeface="Noto Sans CJK SC"/>
              </a:rPr>
              <a:t>Porting Challenges</a:t>
            </a:r>
            <a:endParaRPr b="0" lang="en-US" sz="36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27" name="PlaceHolder 2"/>
          <p:cNvSpPr>
            <a:spLocks noGrp="1"/>
          </p:cNvSpPr>
          <p:nvPr>
            <p:ph/>
          </p:nvPr>
        </p:nvSpPr>
        <p:spPr>
          <a:xfrm>
            <a:off x="457200" y="1600200"/>
            <a:ext cx="8226360" cy="479916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Autofit/>
          </a:bodyPr>
          <a:p>
            <a:pPr indent="0" defTabSz="914400">
              <a:lnSpc>
                <a:spcPct val="100000"/>
              </a:lnSpc>
              <a:spcBef>
                <a:spcPts val="479"/>
              </a:spcBef>
              <a:buNone/>
              <a:tabLst>
                <a:tab algn="l" pos="0"/>
              </a:tabLst>
            </a:pPr>
            <a:r>
              <a:rPr b="0" lang="en-US" sz="2000" spc="-1" strike="noStrike">
                <a:solidFill>
                  <a:srgbClr val="000000"/>
                </a:solidFill>
                <a:latin typeface="Calibri"/>
                <a:ea typeface="Calibri"/>
              </a:rPr>
              <a:t>JDBC differences on data types.</a:t>
            </a:r>
            <a:endParaRPr b="0" lang="en-US" sz="2000" spc="-1" strike="noStrike">
              <a:solidFill>
                <a:srgbClr val="000000"/>
              </a:solidFill>
              <a:latin typeface="Arial"/>
            </a:endParaRPr>
          </a:p>
          <a:p>
            <a:pPr indent="0" defTabSz="914400">
              <a:lnSpc>
                <a:spcPct val="100000"/>
              </a:lnSpc>
              <a:spcBef>
                <a:spcPts val="479"/>
              </a:spcBef>
              <a:buNone/>
              <a:tabLst>
                <a:tab algn="l" pos="0"/>
              </a:tabLst>
            </a:pPr>
            <a:endParaRPr b="0" lang="en-US" sz="2000" spc="-1" strike="noStrike">
              <a:solidFill>
                <a:srgbClr val="000000"/>
              </a:solidFill>
              <a:latin typeface="Arial"/>
            </a:endParaRPr>
          </a:p>
          <a:p>
            <a:pPr indent="0" defTabSz="914400">
              <a:lnSpc>
                <a:spcPct val="100000"/>
              </a:lnSpc>
              <a:spcBef>
                <a:spcPts val="479"/>
              </a:spcBef>
              <a:buNone/>
              <a:tabLst>
                <a:tab algn="l" pos="0"/>
              </a:tabLst>
            </a:pPr>
            <a:r>
              <a:rPr b="0" lang="en-US" sz="2000" spc="-1" strike="noStrike">
                <a:solidFill>
                  <a:srgbClr val="000000"/>
                </a:solidFill>
                <a:latin typeface="Calibri"/>
                <a:ea typeface="Calibri"/>
              </a:rPr>
              <a:t>We will concentrate on Date type only.</a:t>
            </a:r>
            <a:endParaRPr b="0" lang="en-US" sz="2000" spc="-1" strike="noStrike">
              <a:solidFill>
                <a:srgbClr val="000000"/>
              </a:solidFill>
              <a:latin typeface="Arial"/>
            </a:endParaRPr>
          </a:p>
          <a:p>
            <a:pPr indent="0" defTabSz="914400">
              <a:lnSpc>
                <a:spcPct val="100000"/>
              </a:lnSpc>
              <a:spcBef>
                <a:spcPts val="479"/>
              </a:spcBef>
              <a:buNone/>
              <a:tabLst>
                <a:tab algn="l" pos="0"/>
              </a:tabLst>
            </a:pPr>
            <a:endParaRPr b="0" lang="en-US" sz="2000" spc="-1" strike="noStrike">
              <a:solidFill>
                <a:srgbClr val="000000"/>
              </a:solidFill>
              <a:latin typeface="Arial"/>
            </a:endParaRPr>
          </a:p>
          <a:p>
            <a:pPr indent="0" defTabSz="914400">
              <a:lnSpc>
                <a:spcPct val="100000"/>
              </a:lnSpc>
              <a:spcBef>
                <a:spcPts val="479"/>
              </a:spcBef>
              <a:buNone/>
              <a:tabLst>
                <a:tab algn="l" pos="0"/>
              </a:tabLst>
            </a:pPr>
            <a:r>
              <a:rPr b="0" lang="en-US" sz="2000" spc="-1" strike="noStrike">
                <a:solidFill>
                  <a:srgbClr val="000000"/>
                </a:solidFill>
                <a:latin typeface="Calibri"/>
                <a:ea typeface="Calibri"/>
              </a:rPr>
              <a:t>We follow the pattern:</a:t>
            </a:r>
            <a:endParaRPr b="0" lang="en-US" sz="2000" spc="-1" strike="noStrike">
              <a:solidFill>
                <a:srgbClr val="000000"/>
              </a:solidFill>
              <a:latin typeface="Arial"/>
            </a:endParaRPr>
          </a:p>
          <a:p>
            <a:pPr marL="432000" indent="-324000" defTabSz="914400">
              <a:lnSpc>
                <a:spcPct val="100000"/>
              </a:lnSpc>
              <a:spcBef>
                <a:spcPts val="479"/>
              </a:spcBef>
              <a:buClr>
                <a:srgbClr val="000000"/>
              </a:buClr>
              <a:buSzPct val="45000"/>
              <a:buFont typeface="Wingdings" charset="2"/>
              <a:buChar char=""/>
              <a:tabLst>
                <a:tab algn="l" pos="0"/>
              </a:tabLst>
            </a:pPr>
            <a:r>
              <a:rPr b="0" lang="en-US" sz="2000" spc="-1" strike="noStrike">
                <a:solidFill>
                  <a:srgbClr val="000000"/>
                </a:solidFill>
                <a:latin typeface="Calibri"/>
                <a:ea typeface="Calibri"/>
              </a:rPr>
              <a:t>we store only a time stamp</a:t>
            </a:r>
            <a:endParaRPr b="0" lang="en-US" sz="2000" spc="-1" strike="noStrike">
              <a:solidFill>
                <a:srgbClr val="000000"/>
              </a:solidFill>
              <a:latin typeface="Arial"/>
            </a:endParaRPr>
          </a:p>
          <a:p>
            <a:pPr marL="432000" indent="-324000" defTabSz="914400">
              <a:lnSpc>
                <a:spcPct val="100000"/>
              </a:lnSpc>
              <a:spcBef>
                <a:spcPts val="479"/>
              </a:spcBef>
              <a:buClr>
                <a:srgbClr val="000000"/>
              </a:buClr>
              <a:buSzPct val="45000"/>
              <a:buFont typeface="Wingdings" charset="2"/>
              <a:buChar char=""/>
              <a:tabLst>
                <a:tab algn="l" pos="0"/>
              </a:tabLst>
            </a:pPr>
            <a:r>
              <a:rPr b="0" lang="en-US" sz="2000" spc="-1" strike="noStrike">
                <a:solidFill>
                  <a:srgbClr val="000000"/>
                </a:solidFill>
                <a:latin typeface="Calibri"/>
                <a:ea typeface="Calibri"/>
              </a:rPr>
              <a:t>All necessary conversion for time zone are taken care from the application</a:t>
            </a:r>
            <a:endParaRPr b="0" lang="en-US" sz="2000" spc="-1" strike="noStrike">
              <a:solidFill>
                <a:srgbClr val="000000"/>
              </a:solidFill>
              <a:latin typeface="Arial"/>
            </a:endParaRPr>
          </a:p>
          <a:p>
            <a:pPr indent="0" defTabSz="914400">
              <a:lnSpc>
                <a:spcPct val="100000"/>
              </a:lnSpc>
              <a:spcBef>
                <a:spcPts val="479"/>
              </a:spcBef>
              <a:buNone/>
              <a:tabLst>
                <a:tab algn="l" pos="0"/>
              </a:tabLst>
            </a:pPr>
            <a:endParaRPr b="0" lang="en-US" sz="2000" spc="-1" strike="noStrike">
              <a:solidFill>
                <a:srgbClr val="000000"/>
              </a:solidFill>
              <a:latin typeface="Arial"/>
            </a:endParaRPr>
          </a:p>
          <a:p>
            <a:pPr indent="0" defTabSz="914400">
              <a:lnSpc>
                <a:spcPct val="100000"/>
              </a:lnSpc>
              <a:spcBef>
                <a:spcPts val="479"/>
              </a:spcBef>
              <a:buNone/>
              <a:tabLst>
                <a:tab algn="l" pos="0"/>
              </a:tabLst>
            </a:pPr>
            <a:r>
              <a:rPr b="0" lang="en-US" sz="2000" spc="-1" strike="noStrike">
                <a:solidFill>
                  <a:srgbClr val="000000"/>
                </a:solidFill>
                <a:latin typeface="Calibri"/>
                <a:ea typeface="Calibri"/>
              </a:rPr>
              <a:t>“</a:t>
            </a:r>
            <a:r>
              <a:rPr b="0" lang="en-US" sz="2000" spc="-1" strike="noStrike">
                <a:solidFill>
                  <a:srgbClr val="000000"/>
                </a:solidFill>
                <a:latin typeface="Calibri"/>
                <a:ea typeface="Calibri"/>
              </a:rPr>
              <a:t>Don't use the timestamp type to store timestamps, </a:t>
            </a:r>
            <a:endParaRPr b="0" lang="en-US" sz="2000" spc="-1" strike="noStrike">
              <a:solidFill>
                <a:srgbClr val="000000"/>
              </a:solidFill>
              <a:latin typeface="Arial"/>
            </a:endParaRPr>
          </a:p>
          <a:p>
            <a:pPr indent="0" defTabSz="914400">
              <a:lnSpc>
                <a:spcPct val="100000"/>
              </a:lnSpc>
              <a:spcBef>
                <a:spcPts val="479"/>
              </a:spcBef>
              <a:buNone/>
              <a:tabLst>
                <a:tab algn="l" pos="0"/>
              </a:tabLst>
            </a:pPr>
            <a:r>
              <a:rPr b="0" lang="en-US" sz="2000" spc="-1" strike="noStrike">
                <a:solidFill>
                  <a:srgbClr val="000000"/>
                </a:solidFill>
                <a:latin typeface="Calibri"/>
                <a:ea typeface="Calibri"/>
              </a:rPr>
              <a:t>use timestamptz (also known as timestamp with time zone) instead. “</a:t>
            </a:r>
            <a:endParaRPr b="0" lang="en-US" sz="2000" spc="-1" strike="noStrike">
              <a:solidFill>
                <a:srgbClr val="000000"/>
              </a:solidFill>
              <a:latin typeface="Arial"/>
            </a:endParaRPr>
          </a:p>
          <a:p>
            <a:pPr indent="0" defTabSz="914400">
              <a:lnSpc>
                <a:spcPct val="100000"/>
              </a:lnSpc>
              <a:spcBef>
                <a:spcPts val="479"/>
              </a:spcBef>
              <a:buNone/>
              <a:tabLst>
                <a:tab algn="l" pos="0"/>
              </a:tabLst>
            </a:pPr>
            <a:r>
              <a:rPr b="0" lang="en-US" sz="1000" spc="-1" strike="noStrike" u="sng">
                <a:solidFill>
                  <a:srgbClr val="467886"/>
                </a:solidFill>
                <a:uFillTx/>
                <a:latin typeface="Calibri"/>
                <a:ea typeface="Calibri"/>
                <a:hlinkClick r:id="rId1"/>
              </a:rPr>
              <a:t>https://wiki.postgresql.org/wiki/Don't_Do_This#Don.27t_use_timestamp_.28without_time_zone.29</a:t>
            </a:r>
            <a:endParaRPr b="0" lang="en-US" sz="1000" spc="-1" strike="noStrike">
              <a:solidFill>
                <a:srgbClr val="000000"/>
              </a:solidFill>
              <a:latin typeface="Arial"/>
            </a:endParaRPr>
          </a:p>
          <a:p>
            <a:pPr indent="0" defTabSz="914400">
              <a:lnSpc>
                <a:spcPct val="100000"/>
              </a:lnSpc>
              <a:spcBef>
                <a:spcPts val="479"/>
              </a:spcBef>
              <a:buNone/>
              <a:tabLst>
                <a:tab algn="l" pos="0"/>
              </a:tabLst>
            </a:pPr>
            <a:endParaRPr b="0" lang="en-US" sz="2000" spc="-1" strike="noStrike">
              <a:solidFill>
                <a:srgbClr val="000000"/>
              </a:solidFill>
              <a:latin typeface="Arial"/>
            </a:endParaRPr>
          </a:p>
          <a:p>
            <a:pPr indent="0" defTabSz="914400">
              <a:lnSpc>
                <a:spcPct val="100000"/>
              </a:lnSpc>
              <a:spcBef>
                <a:spcPts val="479"/>
              </a:spcBef>
              <a:buNone/>
              <a:tabLst>
                <a:tab algn="l" pos="0"/>
              </a:tabLst>
            </a:pPr>
            <a:endParaRPr b="0" lang="en-US" sz="2000" spc="-1" strike="noStrike">
              <a:solidFill>
                <a:srgbClr val="000000"/>
              </a:solidFill>
              <a:latin typeface="Arial"/>
            </a:endParaRPr>
          </a:p>
          <a:p>
            <a:pPr indent="0" defTabSz="914400">
              <a:lnSpc>
                <a:spcPct val="100000"/>
              </a:lnSpc>
              <a:spcBef>
                <a:spcPts val="479"/>
              </a:spcBef>
              <a:buNone/>
              <a:tabLst>
                <a:tab algn="l" pos="0"/>
              </a:tabLst>
            </a:pPr>
            <a:endParaRPr b="0" lang="en-US" sz="20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6360" cy="113976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p>
            <a:pPr indent="0" algn="ctr" defTabSz="914400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-US" sz="3600" spc="-1" strike="noStrike">
                <a:solidFill>
                  <a:srgbClr val="006699"/>
                </a:solidFill>
                <a:latin typeface="Calibri"/>
                <a:ea typeface="Noto Sans CJK SC"/>
              </a:rPr>
              <a:t>Porting Challenges</a:t>
            </a:r>
            <a:endParaRPr b="0" lang="en-US" sz="36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29" name="PlaceHolder 2"/>
          <p:cNvSpPr>
            <a:spLocks noGrp="1"/>
          </p:cNvSpPr>
          <p:nvPr>
            <p:ph/>
          </p:nvPr>
        </p:nvSpPr>
        <p:spPr>
          <a:xfrm>
            <a:off x="457200" y="1600200"/>
            <a:ext cx="7386840" cy="3034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Autofit/>
          </a:bodyPr>
          <a:p>
            <a:pPr indent="0" defTabSz="914400">
              <a:lnSpc>
                <a:spcPct val="100000"/>
              </a:lnSpc>
              <a:spcBef>
                <a:spcPts val="479"/>
              </a:spcBef>
              <a:buNone/>
              <a:tabLst>
                <a:tab algn="l" pos="0"/>
              </a:tabLst>
            </a:pPr>
            <a:r>
              <a:rPr b="0" lang="en-US" sz="1000" spc="-1" strike="noStrike">
                <a:solidFill>
                  <a:srgbClr val="000000"/>
                </a:solidFill>
                <a:latin typeface="Calibri"/>
                <a:ea typeface="Noto Sans CJK SC"/>
              </a:rPr>
              <a:t>https://github.com/pgjdbc/pgjdbc/blob/master/pgjdbc/src/main/java/org/postgresql/jdbc/PgPreparedStatement.java</a:t>
            </a:r>
            <a:endParaRPr b="0" lang="en-US" sz="1000" spc="-1" strike="noStrike">
              <a:solidFill>
                <a:srgbClr val="000000"/>
              </a:solidFill>
              <a:latin typeface="Arial"/>
            </a:endParaRPr>
          </a:p>
          <a:p>
            <a:pPr indent="0" defTabSz="914400">
              <a:lnSpc>
                <a:spcPct val="100000"/>
              </a:lnSpc>
              <a:spcBef>
                <a:spcPts val="479"/>
              </a:spcBef>
              <a:buNone/>
              <a:tabLst>
                <a:tab algn="l" pos="0"/>
              </a:tabLst>
            </a:pPr>
            <a:endParaRPr b="0" lang="en-US" sz="100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130" name="Picture 4" descr=""/>
          <p:cNvPicPr/>
          <p:nvPr/>
        </p:nvPicPr>
        <p:blipFill>
          <a:blip r:embed="rId1"/>
          <a:stretch/>
        </p:blipFill>
        <p:spPr>
          <a:xfrm>
            <a:off x="561240" y="1906560"/>
            <a:ext cx="3366000" cy="4557960"/>
          </a:xfrm>
          <a:prstGeom prst="rect">
            <a:avLst/>
          </a:prstGeom>
          <a:ln w="0">
            <a:noFill/>
          </a:ln>
        </p:spPr>
      </p:pic>
      <p:pic>
        <p:nvPicPr>
          <p:cNvPr id="131" name="Picture 570" descr=""/>
          <p:cNvPicPr/>
          <p:nvPr/>
        </p:nvPicPr>
        <p:blipFill>
          <a:blip r:embed="rId2"/>
          <a:stretch/>
        </p:blipFill>
        <p:spPr>
          <a:xfrm>
            <a:off x="3657600" y="5311800"/>
            <a:ext cx="5256360" cy="40176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6360" cy="113976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p>
            <a:pPr indent="0" algn="ctr" defTabSz="914400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-US" sz="3600" spc="-1" strike="noStrike">
                <a:solidFill>
                  <a:srgbClr val="006699"/>
                </a:solidFill>
                <a:latin typeface="Calibri"/>
                <a:ea typeface="Noto Sans CJK SC"/>
              </a:rPr>
              <a:t>Porting Challenges</a:t>
            </a:r>
            <a:endParaRPr b="0" lang="en-US" sz="36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33" name="PlaceHolder 2"/>
          <p:cNvSpPr>
            <a:spLocks noGrp="1"/>
          </p:cNvSpPr>
          <p:nvPr>
            <p:ph/>
          </p:nvPr>
        </p:nvSpPr>
        <p:spPr>
          <a:xfrm>
            <a:off x="457200" y="1298880"/>
            <a:ext cx="8226360" cy="86724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Autofit/>
          </a:bodyPr>
          <a:p>
            <a:pPr indent="0" defTabSz="914400">
              <a:lnSpc>
                <a:spcPct val="100000"/>
              </a:lnSpc>
              <a:spcBef>
                <a:spcPts val="479"/>
              </a:spcBef>
              <a:buNone/>
              <a:tabLst>
                <a:tab algn="l" pos="0"/>
              </a:tabLst>
            </a:pPr>
            <a:r>
              <a:rPr b="0" lang="en-US" sz="2400" spc="-1" strike="noStrike">
                <a:solidFill>
                  <a:srgbClr val="000000"/>
                </a:solidFill>
                <a:latin typeface="Calibri"/>
                <a:ea typeface="Noto Sans CJK SC"/>
              </a:rPr>
              <a:t>I had discussion on mailing list:</a:t>
            </a:r>
            <a:endParaRPr b="0" lang="en-US" sz="2400" spc="-1" strike="noStrike">
              <a:solidFill>
                <a:srgbClr val="000000"/>
              </a:solidFill>
              <a:latin typeface="Arial"/>
            </a:endParaRPr>
          </a:p>
          <a:p>
            <a:pPr indent="0" defTabSz="914400">
              <a:lnSpc>
                <a:spcPct val="100000"/>
              </a:lnSpc>
              <a:spcBef>
                <a:spcPts val="479"/>
              </a:spcBef>
              <a:buNone/>
              <a:tabLst>
                <a:tab algn="l" pos="0"/>
              </a:tabLst>
            </a:pPr>
            <a:r>
              <a:rPr b="0" lang="en-US" sz="1000" spc="-1" strike="noStrike">
                <a:solidFill>
                  <a:srgbClr val="000000"/>
                </a:solidFill>
                <a:latin typeface="Calibri"/>
                <a:ea typeface="Noto Sans CJK SC"/>
              </a:rPr>
              <a:t>https://www.postgresql.org/message-id/flat/CA%2BXOKQDDLn7RjX_i3s5%3DxZH6L3PSQCK83pB3CNgPYBr0uikBmw%40mail.gmail.com#180266b03d80a97f9b666a0da6b8aea0</a:t>
            </a:r>
            <a:endParaRPr b="0" lang="en-US" sz="1000" spc="-1" strike="noStrike">
              <a:solidFill>
                <a:srgbClr val="000000"/>
              </a:solidFill>
              <a:latin typeface="Arial"/>
            </a:endParaRPr>
          </a:p>
          <a:p>
            <a:pPr indent="0" defTabSz="914400">
              <a:lnSpc>
                <a:spcPct val="100000"/>
              </a:lnSpc>
              <a:spcBef>
                <a:spcPts val="479"/>
              </a:spcBef>
              <a:buNone/>
              <a:tabLst>
                <a:tab algn="l" pos="0"/>
              </a:tabLst>
            </a:pPr>
            <a:endParaRPr b="0" lang="en-US" sz="2400" spc="-1" strike="noStrike">
              <a:solidFill>
                <a:srgbClr val="000000"/>
              </a:solidFill>
              <a:latin typeface="Arial"/>
            </a:endParaRPr>
          </a:p>
          <a:p>
            <a:pPr indent="0" defTabSz="914400">
              <a:lnSpc>
                <a:spcPct val="100000"/>
              </a:lnSpc>
              <a:spcBef>
                <a:spcPts val="479"/>
              </a:spcBef>
              <a:buNone/>
              <a:tabLst>
                <a:tab algn="l" pos="0"/>
              </a:tabLst>
            </a:pPr>
            <a:endParaRPr b="0" lang="en-US" sz="2400" spc="-1" strike="noStrike">
              <a:solidFill>
                <a:srgbClr val="000000"/>
              </a:solidFill>
              <a:latin typeface="Arial"/>
            </a:endParaRPr>
          </a:p>
          <a:p>
            <a:pPr indent="0" defTabSz="914400">
              <a:lnSpc>
                <a:spcPct val="100000"/>
              </a:lnSpc>
              <a:spcBef>
                <a:spcPts val="479"/>
              </a:spcBef>
              <a:buNone/>
              <a:tabLst>
                <a:tab algn="l" pos="0"/>
              </a:tabLst>
            </a:pPr>
            <a:endParaRPr b="0" lang="en-US" sz="240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134" name="Picture 4" descr=""/>
          <p:cNvPicPr/>
          <p:nvPr/>
        </p:nvPicPr>
        <p:blipFill>
          <a:blip r:embed="rId1"/>
          <a:stretch/>
        </p:blipFill>
        <p:spPr>
          <a:xfrm>
            <a:off x="3661920" y="2282040"/>
            <a:ext cx="4452840" cy="2291040"/>
          </a:xfrm>
          <a:prstGeom prst="rect">
            <a:avLst/>
          </a:prstGeom>
          <a:ln w="0">
            <a:noFill/>
          </a:ln>
        </p:spPr>
      </p:pic>
      <p:sp>
        <p:nvSpPr>
          <p:cNvPr id="135" name="TextBox 5"/>
          <p:cNvSpPr/>
          <p:nvPr/>
        </p:nvSpPr>
        <p:spPr>
          <a:xfrm>
            <a:off x="457200" y="4818960"/>
            <a:ext cx="8021520" cy="10641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defTabSz="914400">
              <a:lnSpc>
                <a:spcPct val="100000"/>
              </a:lnSpc>
              <a:spcBef>
                <a:spcPts val="479"/>
              </a:spcBef>
            </a:pPr>
            <a:r>
              <a:rPr b="0" lang="en-US" sz="1800" spc="-1" strike="noStrike">
                <a:solidFill>
                  <a:schemeClr val="dk1"/>
                </a:solidFill>
                <a:latin typeface="Calibri"/>
                <a:ea typeface="Calibri"/>
              </a:rPr>
              <a:t>I did my own pull request: </a:t>
            </a:r>
            <a:r>
              <a:rPr b="0" lang="en-US" sz="800" spc="-1" strike="noStrike" u="sng">
                <a:solidFill>
                  <a:schemeClr val="dk1"/>
                </a:solidFill>
                <a:uFillTx/>
                <a:latin typeface="Calibri"/>
                <a:ea typeface="Calibri"/>
                <a:hlinkClick r:id="rId2"/>
              </a:rPr>
              <a:t>https://github.com/pgjdbc/pgjdbc/pull/3220</a:t>
            </a:r>
            <a:endParaRPr b="0" lang="en-US" sz="800" spc="-1" strike="noStrike">
              <a:solidFill>
                <a:srgbClr val="000000"/>
              </a:solidFill>
              <a:latin typeface="Arial"/>
            </a:endParaRPr>
          </a:p>
          <a:p>
            <a:pPr defTabSz="914400">
              <a:lnSpc>
                <a:spcPct val="100000"/>
              </a:lnSpc>
              <a:spcBef>
                <a:spcPts val="479"/>
              </a:spcBef>
            </a:pPr>
            <a:r>
              <a:rPr b="0" lang="en-US" sz="800" spc="-1" strike="noStrike">
                <a:solidFill>
                  <a:schemeClr val="dk1"/>
                </a:solidFill>
                <a:latin typeface="Calibri"/>
                <a:ea typeface="Calibri"/>
              </a:rPr>
              <a:t>Thanks to Dave Cramer for support</a:t>
            </a:r>
            <a:endParaRPr b="0" lang="en-US" sz="800" spc="-1" strike="noStrike">
              <a:solidFill>
                <a:srgbClr val="000000"/>
              </a:solidFill>
              <a:latin typeface="Arial"/>
            </a:endParaRPr>
          </a:p>
          <a:p>
            <a:pPr defTabSz="914400">
              <a:lnSpc>
                <a:spcPct val="100000"/>
              </a:lnSpc>
              <a:spcBef>
                <a:spcPts val="479"/>
              </a:spcBef>
            </a:pPr>
            <a:endParaRPr b="0" lang="en-US" sz="800" spc="-1" strike="noStrike">
              <a:solidFill>
                <a:srgbClr val="000000"/>
              </a:solidFill>
              <a:latin typeface="Arial"/>
            </a:endParaRPr>
          </a:p>
          <a:p>
            <a:pPr defTabSz="914400">
              <a:lnSpc>
                <a:spcPct val="100000"/>
              </a:lnSpc>
              <a:spcBef>
                <a:spcPts val="479"/>
              </a:spcBef>
            </a:pP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6360" cy="113976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p>
            <a:pPr indent="0" algn="ctr" defTabSz="914400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-US" sz="3600" spc="-1" strike="noStrike">
                <a:solidFill>
                  <a:srgbClr val="006699"/>
                </a:solidFill>
                <a:latin typeface="Calibri"/>
                <a:ea typeface="Noto Sans CJK SC"/>
              </a:rPr>
              <a:t>Porting Challenges</a:t>
            </a:r>
            <a:endParaRPr b="0" lang="en-US" sz="36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37" name="PlaceHolder 2"/>
          <p:cNvSpPr>
            <a:spLocks noGrp="1"/>
          </p:cNvSpPr>
          <p:nvPr>
            <p:ph/>
          </p:nvPr>
        </p:nvSpPr>
        <p:spPr>
          <a:xfrm>
            <a:off x="457200" y="1298880"/>
            <a:ext cx="8226360" cy="86724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Autofit/>
          </a:bodyPr>
          <a:p>
            <a:pPr indent="0" defTabSz="914400">
              <a:lnSpc>
                <a:spcPct val="100000"/>
              </a:lnSpc>
              <a:spcBef>
                <a:spcPts val="479"/>
              </a:spcBef>
              <a:buNone/>
              <a:tabLst>
                <a:tab algn="l" pos="0"/>
              </a:tabLst>
            </a:pPr>
            <a:r>
              <a:rPr b="0" lang="en-US" sz="2400" spc="-1" strike="noStrike">
                <a:solidFill>
                  <a:srgbClr val="000000"/>
                </a:solidFill>
                <a:latin typeface="Calibri"/>
                <a:ea typeface="Calibri"/>
              </a:rPr>
              <a:t>I had discussion on mailing list:</a:t>
            </a:r>
            <a:endParaRPr b="0" lang="en-US" sz="2400" spc="-1" strike="noStrike">
              <a:solidFill>
                <a:srgbClr val="000000"/>
              </a:solidFill>
              <a:latin typeface="Arial"/>
            </a:endParaRPr>
          </a:p>
          <a:p>
            <a:pPr indent="0" defTabSz="914400">
              <a:lnSpc>
                <a:spcPct val="100000"/>
              </a:lnSpc>
              <a:spcBef>
                <a:spcPts val="479"/>
              </a:spcBef>
              <a:buNone/>
              <a:tabLst>
                <a:tab algn="l" pos="0"/>
              </a:tabLst>
            </a:pPr>
            <a:r>
              <a:rPr b="0" lang="en-US" sz="1000" spc="-1" strike="noStrike">
                <a:solidFill>
                  <a:srgbClr val="000000"/>
                </a:solidFill>
                <a:latin typeface="Calibri"/>
                <a:ea typeface="Calibri"/>
              </a:rPr>
              <a:t>https://www.postgresql.org/message-id/flat/CA%2BXOKQDDLn7RjX_i3s5%3DxZH6L3PSQCK83pB3CNgPYBr0uikBmw%40mail.gmail.com#180266b03d80a97f9b666a0da6b8aea0</a:t>
            </a:r>
            <a:endParaRPr b="0" lang="en-US" sz="1000" spc="-1" strike="noStrike">
              <a:solidFill>
                <a:srgbClr val="000000"/>
              </a:solidFill>
              <a:latin typeface="Arial"/>
            </a:endParaRPr>
          </a:p>
          <a:p>
            <a:pPr indent="0" defTabSz="914400">
              <a:lnSpc>
                <a:spcPct val="100000"/>
              </a:lnSpc>
              <a:spcBef>
                <a:spcPts val="479"/>
              </a:spcBef>
              <a:buNone/>
              <a:tabLst>
                <a:tab algn="l" pos="0"/>
              </a:tabLst>
            </a:pPr>
            <a:endParaRPr b="0" lang="en-US" sz="2400" spc="-1" strike="noStrike">
              <a:solidFill>
                <a:srgbClr val="000000"/>
              </a:solidFill>
              <a:latin typeface="Arial"/>
            </a:endParaRPr>
          </a:p>
          <a:p>
            <a:pPr indent="0" defTabSz="914400">
              <a:lnSpc>
                <a:spcPct val="100000"/>
              </a:lnSpc>
              <a:spcBef>
                <a:spcPts val="479"/>
              </a:spcBef>
              <a:buNone/>
              <a:tabLst>
                <a:tab algn="l" pos="0"/>
              </a:tabLst>
            </a:pPr>
            <a:endParaRPr b="0" lang="en-US" sz="2400" spc="-1" strike="noStrike">
              <a:solidFill>
                <a:srgbClr val="000000"/>
              </a:solidFill>
              <a:latin typeface="Arial"/>
            </a:endParaRPr>
          </a:p>
          <a:p>
            <a:pPr indent="0" defTabSz="914400">
              <a:lnSpc>
                <a:spcPct val="100000"/>
              </a:lnSpc>
              <a:spcBef>
                <a:spcPts val="479"/>
              </a:spcBef>
              <a:buNone/>
              <a:tabLst>
                <a:tab algn="l" pos="0"/>
              </a:tabLst>
            </a:pPr>
            <a:endParaRPr b="0" lang="en-US" sz="240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138" name="Picture 2" descr=""/>
          <p:cNvPicPr/>
          <p:nvPr/>
        </p:nvPicPr>
        <p:blipFill>
          <a:blip r:embed="rId1"/>
          <a:stretch/>
        </p:blipFill>
        <p:spPr>
          <a:xfrm>
            <a:off x="3661920" y="2282040"/>
            <a:ext cx="4452840" cy="2291040"/>
          </a:xfrm>
          <a:prstGeom prst="rect">
            <a:avLst/>
          </a:prstGeom>
          <a:ln w="0">
            <a:noFill/>
          </a:ln>
        </p:spPr>
      </p:pic>
      <p:sp>
        <p:nvSpPr>
          <p:cNvPr id="139" name="TextBox 2"/>
          <p:cNvSpPr/>
          <p:nvPr/>
        </p:nvSpPr>
        <p:spPr>
          <a:xfrm>
            <a:off x="457200" y="4818960"/>
            <a:ext cx="8021520" cy="12848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defTabSz="914400">
              <a:lnSpc>
                <a:spcPct val="100000"/>
              </a:lnSpc>
              <a:spcBef>
                <a:spcPts val="479"/>
              </a:spcBef>
            </a:pPr>
            <a:r>
              <a:rPr b="0" lang="en-US" sz="1800" spc="-1" strike="noStrike">
                <a:solidFill>
                  <a:schemeClr val="dk1"/>
                </a:solidFill>
                <a:latin typeface="Calibri"/>
                <a:ea typeface="Calibri"/>
              </a:rPr>
              <a:t>I did my own pull request: </a:t>
            </a:r>
            <a:r>
              <a:rPr b="0" lang="en-US" sz="1000" spc="-1" strike="noStrike" u="sng">
                <a:solidFill>
                  <a:schemeClr val="dk1"/>
                </a:solidFill>
                <a:uFillTx/>
                <a:latin typeface="Calibri"/>
                <a:ea typeface="Calibri"/>
                <a:hlinkClick r:id="rId2"/>
              </a:rPr>
              <a:t>https://github.com/pgjdbc/pgjdbc/pull/3220</a:t>
            </a:r>
            <a:endParaRPr b="0" lang="en-US" sz="1000" spc="-1" strike="noStrike">
              <a:solidFill>
                <a:srgbClr val="000000"/>
              </a:solidFill>
              <a:latin typeface="Arial"/>
            </a:endParaRPr>
          </a:p>
          <a:p>
            <a:pPr defTabSz="914400">
              <a:lnSpc>
                <a:spcPct val="100000"/>
              </a:lnSpc>
              <a:spcBef>
                <a:spcPts val="479"/>
              </a:spcBef>
            </a:pPr>
            <a:r>
              <a:rPr b="0" lang="en-US" sz="800" spc="-1" strike="noStrike">
                <a:solidFill>
                  <a:schemeClr val="dk1"/>
                </a:solidFill>
                <a:latin typeface="Calibri"/>
                <a:ea typeface="Calibri"/>
              </a:rPr>
              <a:t>Thanks to Dave Cramer for support</a:t>
            </a:r>
            <a:endParaRPr b="0" lang="en-US" sz="800" spc="-1" strike="noStrike">
              <a:solidFill>
                <a:srgbClr val="000000"/>
              </a:solidFill>
              <a:latin typeface="Arial"/>
            </a:endParaRPr>
          </a:p>
          <a:p>
            <a:pPr defTabSz="914400">
              <a:lnSpc>
                <a:spcPct val="100000"/>
              </a:lnSpc>
              <a:spcBef>
                <a:spcPts val="479"/>
              </a:spcBef>
            </a:pPr>
            <a:endParaRPr b="0" lang="en-US" sz="800" spc="-1" strike="noStrike">
              <a:solidFill>
                <a:srgbClr val="000000"/>
              </a:solidFill>
              <a:latin typeface="Arial"/>
            </a:endParaRPr>
          </a:p>
          <a:p>
            <a:pPr defTabSz="914400">
              <a:lnSpc>
                <a:spcPct val="100000"/>
              </a:lnSpc>
              <a:spcBef>
                <a:spcPts val="479"/>
              </a:spcBef>
            </a:pPr>
            <a:r>
              <a:rPr b="0" lang="en-US" sz="1800" spc="-1" strike="noStrike">
                <a:solidFill>
                  <a:schemeClr val="dk1"/>
                </a:solidFill>
                <a:latin typeface="Calibri"/>
                <a:ea typeface="Calibri"/>
              </a:rPr>
              <a:t>But hey is open source, we can also have our version: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defTabSz="914400">
              <a:lnSpc>
                <a:spcPct val="100000"/>
              </a:lnSpc>
              <a:spcBef>
                <a:spcPts val="479"/>
              </a:spcBef>
            </a:pPr>
            <a:r>
              <a:rPr b="0" lang="en-US" sz="1050" spc="-1" strike="noStrike">
                <a:solidFill>
                  <a:schemeClr val="dk1"/>
                </a:solidFill>
                <a:latin typeface="Calibri"/>
                <a:ea typeface="Calibri"/>
              </a:rPr>
              <a:t>https://github.com/logobject/pgjdbc</a:t>
            </a:r>
            <a:endParaRPr b="0" lang="en-US" sz="105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6360" cy="113976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p>
            <a:pPr indent="0" algn="ctr" defTabSz="914400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-US" sz="3600" spc="-1" strike="noStrike">
                <a:solidFill>
                  <a:srgbClr val="006699"/>
                </a:solidFill>
                <a:latin typeface="Calibri"/>
                <a:ea typeface="Noto Sans CJK SC"/>
              </a:rPr>
              <a:t>JDBC Driver Experience</a:t>
            </a:r>
            <a:endParaRPr b="0" lang="en-US" sz="36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41" name="PlaceHolder 2"/>
          <p:cNvSpPr>
            <a:spLocks noGrp="1"/>
          </p:cNvSpPr>
          <p:nvPr>
            <p:ph/>
          </p:nvPr>
        </p:nvSpPr>
        <p:spPr>
          <a:xfrm>
            <a:off x="457200" y="1600200"/>
            <a:ext cx="8226360" cy="45226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Autofit/>
          </a:bodyPr>
          <a:p>
            <a:pPr marL="432000" indent="-324000" defTabSz="914400">
              <a:lnSpc>
                <a:spcPct val="100000"/>
              </a:lnSpc>
              <a:spcBef>
                <a:spcPts val="479"/>
              </a:spcBef>
              <a:buClr>
                <a:srgbClr val="333333"/>
              </a:buClr>
              <a:buFont typeface="Arial"/>
              <a:buChar char="•"/>
            </a:pPr>
            <a:r>
              <a:rPr b="0" lang="en-US" sz="2400" spc="-1" strike="noStrike">
                <a:solidFill>
                  <a:srgbClr val="333333"/>
                </a:solidFill>
                <a:latin typeface="Calibri"/>
                <a:ea typeface="Calibri"/>
              </a:rPr>
              <a:t> </a:t>
            </a:r>
            <a:r>
              <a:rPr b="0" lang="en-US" sz="2400" spc="-1" strike="noStrike">
                <a:solidFill>
                  <a:srgbClr val="333333"/>
                </a:solidFill>
                <a:latin typeface="Calibri"/>
                <a:ea typeface="Calibri"/>
              </a:rPr>
              <a:t>Some frustrations</a:t>
            </a:r>
            <a:endParaRPr b="0" lang="en-US" sz="2400" spc="-1" strike="noStrike">
              <a:solidFill>
                <a:srgbClr val="000000"/>
              </a:solidFill>
              <a:latin typeface="Arial"/>
            </a:endParaRPr>
          </a:p>
          <a:p>
            <a:pPr marL="432000" indent="-324000" defTabSz="914400">
              <a:lnSpc>
                <a:spcPct val="100000"/>
              </a:lnSpc>
              <a:spcBef>
                <a:spcPts val="479"/>
              </a:spcBef>
              <a:buClr>
                <a:srgbClr val="333333"/>
              </a:buClr>
              <a:buFont typeface="Arial"/>
              <a:buChar char="•"/>
            </a:pPr>
            <a:r>
              <a:rPr b="0" lang="en-US" sz="2400" spc="-1" strike="noStrike">
                <a:solidFill>
                  <a:srgbClr val="333333"/>
                </a:solidFill>
                <a:latin typeface="Calibri"/>
                <a:ea typeface="Calibri"/>
              </a:rPr>
              <a:t> </a:t>
            </a:r>
            <a:r>
              <a:rPr b="0" lang="en-US" sz="2400" spc="-1" strike="noStrike">
                <a:solidFill>
                  <a:srgbClr val="333333"/>
                </a:solidFill>
                <a:latin typeface="Calibri"/>
                <a:ea typeface="Calibri"/>
              </a:rPr>
              <a:t>Literal string handling</a:t>
            </a:r>
            <a:endParaRPr b="0" lang="en-US" sz="2400" spc="-1" strike="noStrike">
              <a:solidFill>
                <a:srgbClr val="000000"/>
              </a:solidFill>
              <a:latin typeface="Arial"/>
            </a:endParaRPr>
          </a:p>
          <a:p>
            <a:pPr marL="432000" indent="-324000" defTabSz="914400">
              <a:lnSpc>
                <a:spcPct val="100000"/>
              </a:lnSpc>
              <a:spcBef>
                <a:spcPts val="479"/>
              </a:spcBef>
              <a:buClr>
                <a:srgbClr val="333333"/>
              </a:buClr>
              <a:buFont typeface="Arial"/>
              <a:buChar char="•"/>
            </a:pPr>
            <a:r>
              <a:rPr b="0" lang="en-US" sz="2400" spc="-1" strike="noStrike">
                <a:solidFill>
                  <a:srgbClr val="333333"/>
                </a:solidFill>
                <a:latin typeface="Calibri"/>
                <a:ea typeface="Calibri"/>
              </a:rPr>
              <a:t> </a:t>
            </a:r>
            <a:r>
              <a:rPr b="0" lang="en-US" sz="2400" spc="-1" strike="noStrike">
                <a:solidFill>
                  <a:srgbClr val="333333"/>
                </a:solidFill>
                <a:latin typeface="Calibri"/>
                <a:ea typeface="Calibri"/>
              </a:rPr>
              <a:t>Great transparency of open-source</a:t>
            </a:r>
            <a:endParaRPr b="0" lang="en-US" sz="2400" spc="-1" strike="noStrike">
              <a:solidFill>
                <a:srgbClr val="000000"/>
              </a:solidFill>
              <a:latin typeface="Arial"/>
            </a:endParaRPr>
          </a:p>
          <a:p>
            <a:pPr marL="432000" indent="-324000" defTabSz="914400">
              <a:lnSpc>
                <a:spcPct val="100000"/>
              </a:lnSpc>
              <a:spcBef>
                <a:spcPts val="479"/>
              </a:spcBef>
              <a:buClr>
                <a:srgbClr val="333333"/>
              </a:buClr>
              <a:buFont typeface="Arial"/>
              <a:buChar char="•"/>
            </a:pPr>
            <a:r>
              <a:rPr b="0" lang="en-US" sz="2400" spc="-1" strike="noStrike">
                <a:solidFill>
                  <a:srgbClr val="333333"/>
                </a:solidFill>
                <a:latin typeface="Calibri"/>
                <a:ea typeface="Calibri"/>
              </a:rPr>
              <a:t> </a:t>
            </a:r>
            <a:r>
              <a:rPr b="0" lang="en-US" sz="2400" spc="-1" strike="noStrike">
                <a:solidFill>
                  <a:srgbClr val="333333"/>
                </a:solidFill>
                <a:latin typeface="Calibri"/>
                <a:ea typeface="Calibri"/>
              </a:rPr>
              <a:t>Opportunity to contribute and improve</a:t>
            </a:r>
            <a:endParaRPr b="0" lang="en-US" sz="24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6360" cy="113976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p>
            <a:pPr indent="0" algn="ctr" defTabSz="914400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-US" sz="3600" spc="-1" strike="noStrike">
                <a:solidFill>
                  <a:srgbClr val="006699"/>
                </a:solidFill>
                <a:latin typeface="Calibri"/>
                <a:ea typeface="Noto Sans CJK SC"/>
              </a:rPr>
              <a:t>Big Milestone</a:t>
            </a:r>
            <a:endParaRPr b="0" lang="en-US" sz="36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43" name="PlaceHolder 2"/>
          <p:cNvSpPr>
            <a:spLocks noGrp="1"/>
          </p:cNvSpPr>
          <p:nvPr>
            <p:ph/>
          </p:nvPr>
        </p:nvSpPr>
        <p:spPr>
          <a:xfrm>
            <a:off x="457200" y="1600200"/>
            <a:ext cx="8226360" cy="45226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Autofit/>
          </a:bodyPr>
          <a:p>
            <a:pPr marL="432000" indent="-324000" defTabSz="914400">
              <a:lnSpc>
                <a:spcPct val="100000"/>
              </a:lnSpc>
              <a:spcBef>
                <a:spcPts val="479"/>
              </a:spcBef>
              <a:buClr>
                <a:srgbClr val="333333"/>
              </a:buClr>
              <a:buFont typeface="Arial"/>
              <a:buChar char="•"/>
            </a:pPr>
            <a:r>
              <a:rPr b="0" lang="en-US" sz="2400" spc="-1" strike="noStrike">
                <a:solidFill>
                  <a:srgbClr val="333333"/>
                </a:solidFill>
                <a:latin typeface="Calibri"/>
                <a:ea typeface="Calibri"/>
              </a:rPr>
              <a:t> </a:t>
            </a:r>
            <a:r>
              <a:rPr b="0" lang="en-US" sz="2400" spc="-1" strike="noStrike">
                <a:solidFill>
                  <a:srgbClr val="333333"/>
                </a:solidFill>
                <a:latin typeface="Calibri"/>
                <a:ea typeface="Calibri"/>
              </a:rPr>
              <a:t>Schema definition with well defined type</a:t>
            </a:r>
            <a:endParaRPr b="0" lang="en-US" sz="2400" spc="-1" strike="noStrike">
              <a:solidFill>
                <a:srgbClr val="000000"/>
              </a:solidFill>
              <a:latin typeface="Arial"/>
            </a:endParaRPr>
          </a:p>
          <a:p>
            <a:pPr marL="432000" indent="-324000" defTabSz="914400">
              <a:lnSpc>
                <a:spcPct val="100000"/>
              </a:lnSpc>
              <a:spcBef>
                <a:spcPts val="479"/>
              </a:spcBef>
              <a:buClr>
                <a:srgbClr val="333333"/>
              </a:buClr>
              <a:buFont typeface="Arial"/>
              <a:buChar char="•"/>
            </a:pPr>
            <a:r>
              <a:rPr b="0" lang="en-US" sz="2400" spc="-1" strike="noStrike">
                <a:solidFill>
                  <a:srgbClr val="333333"/>
                </a:solidFill>
                <a:latin typeface="Calibri"/>
                <a:ea typeface="Calibri"/>
              </a:rPr>
              <a:t> </a:t>
            </a:r>
            <a:r>
              <a:rPr b="0" lang="en-US" sz="2400" spc="-1" strike="noStrike">
                <a:solidFill>
                  <a:srgbClr val="333333"/>
                </a:solidFill>
                <a:latin typeface="Calibri"/>
                <a:ea typeface="Calibri"/>
              </a:rPr>
              <a:t>A tool to keep schema align</a:t>
            </a:r>
            <a:endParaRPr b="0" lang="en-US" sz="2400" spc="-1" strike="noStrike">
              <a:solidFill>
                <a:srgbClr val="000000"/>
              </a:solidFill>
              <a:latin typeface="Arial"/>
            </a:endParaRPr>
          </a:p>
          <a:p>
            <a:pPr marL="432000" indent="-324000" defTabSz="914400">
              <a:lnSpc>
                <a:spcPct val="100000"/>
              </a:lnSpc>
              <a:spcBef>
                <a:spcPts val="479"/>
              </a:spcBef>
              <a:buClr>
                <a:srgbClr val="333333"/>
              </a:buClr>
              <a:buFont typeface="Arial"/>
              <a:buChar char="•"/>
            </a:pPr>
            <a:r>
              <a:rPr b="0" lang="en-US" sz="2400" spc="-1" strike="noStrike">
                <a:solidFill>
                  <a:srgbClr val="333333"/>
                </a:solidFill>
                <a:latin typeface="Calibri"/>
                <a:ea typeface="Calibri"/>
              </a:rPr>
              <a:t> </a:t>
            </a:r>
            <a:r>
              <a:rPr b="0" lang="en-US" sz="2400" spc="-1" strike="noStrike">
                <a:solidFill>
                  <a:srgbClr val="333333"/>
                </a:solidFill>
                <a:latin typeface="Calibri"/>
                <a:ea typeface="Calibri"/>
              </a:rPr>
              <a:t>A benchmark test </a:t>
            </a:r>
            <a:endParaRPr b="0" lang="en-US" sz="2400" spc="-1" strike="noStrike">
              <a:solidFill>
                <a:srgbClr val="000000"/>
              </a:solidFill>
              <a:latin typeface="Arial"/>
            </a:endParaRPr>
          </a:p>
          <a:p>
            <a:pPr marL="432000" indent="-324000" defTabSz="914400">
              <a:lnSpc>
                <a:spcPct val="100000"/>
              </a:lnSpc>
              <a:spcBef>
                <a:spcPts val="479"/>
              </a:spcBef>
              <a:buClr>
                <a:srgbClr val="333333"/>
              </a:buClr>
              <a:buFont typeface="Arial"/>
              <a:buChar char="•"/>
            </a:pPr>
            <a:r>
              <a:rPr b="0" lang="en-US" sz="2400" spc="-1" strike="noStrike">
                <a:solidFill>
                  <a:srgbClr val="333333"/>
                </a:solidFill>
                <a:latin typeface="Calibri"/>
                <a:ea typeface="Calibri"/>
              </a:rPr>
              <a:t> </a:t>
            </a:r>
            <a:r>
              <a:rPr b="0" lang="en-US" sz="2400" spc="-1" strike="noStrike">
                <a:solidFill>
                  <a:srgbClr val="333333"/>
                </a:solidFill>
                <a:latin typeface="Calibri"/>
                <a:ea typeface="Calibri"/>
              </a:rPr>
              <a:t>A document way how to write code for oracle and PostgreSQL</a:t>
            </a:r>
            <a:endParaRPr b="0" lang="en-US" sz="2400" spc="-1" strike="noStrike">
              <a:solidFill>
                <a:srgbClr val="000000"/>
              </a:solidFill>
              <a:latin typeface="Arial"/>
            </a:endParaRPr>
          </a:p>
          <a:p>
            <a:pPr marL="432000" indent="-324000" defTabSz="914400">
              <a:lnSpc>
                <a:spcPct val="100000"/>
              </a:lnSpc>
              <a:spcBef>
                <a:spcPts val="479"/>
              </a:spcBef>
              <a:buClr>
                <a:srgbClr val="333333"/>
              </a:buClr>
              <a:buFont typeface="Arial"/>
              <a:buChar char="•"/>
            </a:pPr>
            <a:r>
              <a:rPr b="0" lang="en-US" sz="2400" spc="-1" strike="noStrike">
                <a:solidFill>
                  <a:srgbClr val="333333"/>
                </a:solidFill>
                <a:latin typeface="Calibri"/>
                <a:ea typeface="Calibri"/>
              </a:rPr>
              <a:t> </a:t>
            </a:r>
            <a:r>
              <a:rPr b="0" lang="en-US" sz="2400" spc="-1" strike="noStrike">
                <a:solidFill>
                  <a:srgbClr val="333333"/>
                </a:solidFill>
                <a:latin typeface="Calibri"/>
                <a:ea typeface="Calibri"/>
              </a:rPr>
              <a:t>We built tools for query generations</a:t>
            </a:r>
            <a:endParaRPr b="0" lang="en-US" sz="2400" spc="-1" strike="noStrike">
              <a:solidFill>
                <a:srgbClr val="000000"/>
              </a:solidFill>
              <a:latin typeface="Arial"/>
            </a:endParaRPr>
          </a:p>
          <a:p>
            <a:pPr marL="432000" indent="-324000" defTabSz="914400">
              <a:lnSpc>
                <a:spcPct val="100000"/>
              </a:lnSpc>
              <a:spcBef>
                <a:spcPts val="479"/>
              </a:spcBef>
              <a:buClr>
                <a:srgbClr val="333333"/>
              </a:buClr>
              <a:buFont typeface="Arial"/>
              <a:buChar char="•"/>
            </a:pPr>
            <a:r>
              <a:rPr b="0" lang="en-US" sz="2400" spc="-1" strike="noStrike">
                <a:solidFill>
                  <a:srgbClr val="333333"/>
                </a:solidFill>
                <a:latin typeface="Calibri"/>
                <a:ea typeface="Calibri"/>
              </a:rPr>
              <a:t> </a:t>
            </a:r>
            <a:r>
              <a:rPr b="0" lang="en-US" sz="2400" spc="-1" strike="noStrike">
                <a:solidFill>
                  <a:srgbClr val="333333"/>
                </a:solidFill>
                <a:latin typeface="Calibri"/>
                <a:ea typeface="Calibri"/>
              </a:rPr>
              <a:t>We built pipelines support for both DBs</a:t>
            </a:r>
            <a:endParaRPr b="0" lang="en-US" sz="2400" spc="-1" strike="noStrike">
              <a:solidFill>
                <a:srgbClr val="000000"/>
              </a:solidFill>
              <a:latin typeface="Arial"/>
            </a:endParaRPr>
          </a:p>
          <a:p>
            <a:pPr marL="432000" indent="-324000" defTabSz="914400">
              <a:lnSpc>
                <a:spcPct val="100000"/>
              </a:lnSpc>
              <a:spcBef>
                <a:spcPts val="479"/>
              </a:spcBef>
              <a:buClr>
                <a:srgbClr val="333333"/>
              </a:buClr>
              <a:buFont typeface="Arial"/>
              <a:buChar char="•"/>
            </a:pPr>
            <a:r>
              <a:rPr b="0" lang="en-US" sz="2400" spc="-1" strike="noStrike">
                <a:solidFill>
                  <a:srgbClr val="333333"/>
                </a:solidFill>
                <a:latin typeface="Calibri"/>
                <a:ea typeface="Calibri"/>
              </a:rPr>
              <a:t> </a:t>
            </a:r>
            <a:r>
              <a:rPr b="0" lang="en-US" sz="2400" spc="-1" strike="noStrike">
                <a:solidFill>
                  <a:srgbClr val="333333"/>
                </a:solidFill>
                <a:latin typeface="Calibri"/>
                <a:ea typeface="Calibri"/>
              </a:rPr>
              <a:t>We built CI/CD </a:t>
            </a:r>
            <a:endParaRPr b="0" lang="en-US" sz="2400" spc="-1" strike="noStrike">
              <a:solidFill>
                <a:srgbClr val="000000"/>
              </a:solidFill>
              <a:latin typeface="Arial"/>
            </a:endParaRPr>
          </a:p>
          <a:p>
            <a:pPr indent="0" defTabSz="914400">
              <a:lnSpc>
                <a:spcPct val="100000"/>
              </a:lnSpc>
              <a:spcBef>
                <a:spcPts val="479"/>
              </a:spcBef>
              <a:buNone/>
              <a:tabLst>
                <a:tab algn="l" pos="0"/>
              </a:tabLst>
            </a:pPr>
            <a:endParaRPr b="0" lang="en-US" sz="2400" spc="-1" strike="noStrike">
              <a:solidFill>
                <a:srgbClr val="000000"/>
              </a:solidFill>
              <a:latin typeface="Arial"/>
            </a:endParaRPr>
          </a:p>
          <a:p>
            <a:pPr indent="0" defTabSz="914400">
              <a:lnSpc>
                <a:spcPct val="100000"/>
              </a:lnSpc>
              <a:spcBef>
                <a:spcPts val="479"/>
              </a:spcBef>
              <a:buNone/>
              <a:tabLst>
                <a:tab algn="l" pos="0"/>
              </a:tabLst>
            </a:pPr>
            <a:endParaRPr b="0" lang="en-US" sz="2400" spc="-1" strike="noStrike">
              <a:solidFill>
                <a:srgbClr val="000000"/>
              </a:solidFill>
              <a:latin typeface="Arial"/>
            </a:endParaRPr>
          </a:p>
          <a:p>
            <a:pPr indent="0" defTabSz="914400">
              <a:lnSpc>
                <a:spcPct val="100000"/>
              </a:lnSpc>
              <a:spcBef>
                <a:spcPts val="479"/>
              </a:spcBef>
              <a:buNone/>
              <a:tabLst>
                <a:tab algn="l" pos="0"/>
              </a:tabLst>
            </a:pPr>
            <a:endParaRPr b="0" lang="en-US" sz="2400" spc="-1" strike="noStrike">
              <a:solidFill>
                <a:srgbClr val="000000"/>
              </a:solidFill>
              <a:latin typeface="Arial"/>
            </a:endParaRPr>
          </a:p>
          <a:p>
            <a:pPr indent="0" defTabSz="914400">
              <a:lnSpc>
                <a:spcPct val="100000"/>
              </a:lnSpc>
              <a:spcBef>
                <a:spcPts val="479"/>
              </a:spcBef>
              <a:buNone/>
              <a:tabLst>
                <a:tab algn="l" pos="0"/>
              </a:tabLst>
            </a:pPr>
            <a:endParaRPr b="0" lang="en-US" sz="24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6360" cy="113976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p>
            <a:pPr indent="0" algn="ctr" defTabSz="914400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-US" sz="3600" spc="-1" strike="noStrike">
                <a:solidFill>
                  <a:srgbClr val="006699"/>
                </a:solidFill>
                <a:latin typeface="Calibri"/>
                <a:ea typeface="Noto Sans CJK SC"/>
              </a:rPr>
              <a:t>Database Migration Tool</a:t>
            </a:r>
            <a:endParaRPr b="0" lang="en-US" sz="36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6360" cy="113976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p>
            <a:pPr indent="0" algn="ctr" defTabSz="914400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-US" sz="3600" spc="-1" strike="noStrike">
                <a:solidFill>
                  <a:srgbClr val="006699"/>
                </a:solidFill>
                <a:latin typeface="Calibri"/>
                <a:ea typeface="Noto Sans CJK SC"/>
              </a:rPr>
              <a:t>Database Migration Tool</a:t>
            </a:r>
            <a:endParaRPr b="0" lang="en-US" sz="36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46" name="PlaceHolder 2"/>
          <p:cNvSpPr>
            <a:spLocks noGrp="1"/>
          </p:cNvSpPr>
          <p:nvPr>
            <p:ph/>
          </p:nvPr>
        </p:nvSpPr>
        <p:spPr>
          <a:xfrm>
            <a:off x="457200" y="1600200"/>
            <a:ext cx="8226360" cy="45226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Autofit/>
          </a:bodyPr>
          <a:p>
            <a:pPr indent="0" defTabSz="914400">
              <a:lnSpc>
                <a:spcPct val="100000"/>
              </a:lnSpc>
              <a:spcBef>
                <a:spcPts val="641"/>
              </a:spcBef>
              <a:buNone/>
              <a:tabLst>
                <a:tab algn="l" pos="0"/>
              </a:tabLst>
            </a:pPr>
            <a:r>
              <a:rPr b="0" lang="en-US" sz="2400" spc="-1" strike="noStrike">
                <a:solidFill>
                  <a:srgbClr val="000000"/>
                </a:solidFill>
                <a:latin typeface="Calibri"/>
                <a:ea typeface="Calibri"/>
              </a:rPr>
              <a:t>We started with Ora2Pg.</a:t>
            </a:r>
            <a:endParaRPr b="0" lang="en-US" sz="2400" spc="-1" strike="noStrike">
              <a:solidFill>
                <a:srgbClr val="000000"/>
              </a:solidFill>
              <a:latin typeface="Arial"/>
            </a:endParaRPr>
          </a:p>
          <a:p>
            <a:pPr indent="0" defTabSz="914400">
              <a:lnSpc>
                <a:spcPct val="100000"/>
              </a:lnSpc>
              <a:spcBef>
                <a:spcPts val="641"/>
              </a:spcBef>
              <a:buNone/>
              <a:tabLst>
                <a:tab algn="l" pos="0"/>
              </a:tabLst>
            </a:pPr>
            <a:r>
              <a:rPr b="0" lang="en-US" sz="2400" spc="-1" strike="noStrike">
                <a:solidFill>
                  <a:srgbClr val="000000"/>
                </a:solidFill>
                <a:latin typeface="Calibri"/>
                <a:ea typeface="Calibri"/>
              </a:rPr>
              <a:t>Was time consuming to:</a:t>
            </a:r>
            <a:endParaRPr b="0" lang="en-US" sz="2400" spc="-1" strike="noStrike">
              <a:solidFill>
                <a:srgbClr val="000000"/>
              </a:solidFill>
              <a:latin typeface="Arial"/>
            </a:endParaRPr>
          </a:p>
          <a:p>
            <a:pPr lvl="1" marL="673200" indent="-216000" defTabSz="91440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SzPct val="45000"/>
              <a:buFont typeface="Wingdings" charset="2"/>
              <a:buChar char=""/>
              <a:tabLst>
                <a:tab algn="l" pos="0"/>
              </a:tabLst>
            </a:pPr>
            <a:r>
              <a:rPr b="0" lang="en-US" sz="2000" spc="-1" strike="noStrike">
                <a:solidFill>
                  <a:srgbClr val="000000"/>
                </a:solidFill>
                <a:latin typeface="Calibri"/>
                <a:ea typeface="Calibri"/>
              </a:rPr>
              <a:t>understand</a:t>
            </a:r>
            <a:endParaRPr b="0" lang="en-US" sz="2000" spc="-1" strike="noStrike">
              <a:solidFill>
                <a:srgbClr val="000000"/>
              </a:solidFill>
              <a:latin typeface="Arial"/>
            </a:endParaRPr>
          </a:p>
          <a:p>
            <a:pPr lvl="1" marL="673200" indent="-216000" defTabSz="91440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SzPct val="45000"/>
              <a:buFont typeface="Wingdings" charset="2"/>
              <a:buChar char=""/>
              <a:tabLst>
                <a:tab algn="l" pos="0"/>
              </a:tabLst>
            </a:pPr>
            <a:r>
              <a:rPr b="0" lang="en-US" sz="2000" spc="-1" strike="noStrike">
                <a:solidFill>
                  <a:srgbClr val="000000"/>
                </a:solidFill>
                <a:latin typeface="Calibri"/>
                <a:ea typeface="Calibri"/>
              </a:rPr>
              <a:t>setup correctly</a:t>
            </a:r>
            <a:endParaRPr b="0" lang="en-US" sz="2000" spc="-1" strike="noStrike">
              <a:solidFill>
                <a:srgbClr val="000000"/>
              </a:solidFill>
              <a:latin typeface="Arial"/>
            </a:endParaRPr>
          </a:p>
          <a:p>
            <a:pPr lvl="1" marL="673200" indent="-216000" defTabSz="91440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SzPct val="45000"/>
              <a:buFont typeface="Wingdings" charset="2"/>
              <a:buChar char=""/>
              <a:tabLst>
                <a:tab algn="l" pos="0"/>
              </a:tabLst>
            </a:pPr>
            <a:r>
              <a:rPr b="0" lang="en-US" sz="2000" spc="-1" strike="noStrike">
                <a:solidFill>
                  <a:srgbClr val="000000"/>
                </a:solidFill>
                <a:latin typeface="Calibri"/>
                <a:ea typeface="Calibri"/>
              </a:rPr>
              <a:t>analyze errors </a:t>
            </a:r>
            <a:endParaRPr b="0" lang="en-US" sz="2000" spc="-1" strike="noStrike">
              <a:solidFill>
                <a:srgbClr val="000000"/>
              </a:solidFill>
              <a:latin typeface="Arial"/>
            </a:endParaRPr>
          </a:p>
          <a:p>
            <a:pPr lvl="1" marL="673200" indent="-216000" defTabSz="91440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SzPct val="45000"/>
              <a:buFont typeface="Wingdings" charset="2"/>
              <a:buChar char=""/>
              <a:tabLst>
                <a:tab algn="l" pos="0"/>
              </a:tabLst>
            </a:pPr>
            <a:r>
              <a:rPr b="0" lang="en-US" sz="2000" spc="-1" strike="noStrike">
                <a:solidFill>
                  <a:srgbClr val="000000"/>
                </a:solidFill>
                <a:latin typeface="Calibri"/>
                <a:ea typeface="Calibri"/>
              </a:rPr>
              <a:t>some how slow to copy data but we did not dig into it</a:t>
            </a:r>
            <a:endParaRPr b="0" lang="en-US" sz="2000" spc="-1" strike="noStrike">
              <a:solidFill>
                <a:srgbClr val="000000"/>
              </a:solidFill>
              <a:latin typeface="Arial"/>
            </a:endParaRPr>
          </a:p>
          <a:p>
            <a:pPr lvl="1" marL="673200" indent="-216000" defTabSz="91440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SzPct val="45000"/>
              <a:buFont typeface="Wingdings" charset="2"/>
              <a:buChar char=""/>
              <a:tabLst>
                <a:tab algn="l" pos="0"/>
              </a:tabLst>
            </a:pPr>
            <a:r>
              <a:rPr b="0" lang="en-US" sz="2000" spc="-1" strike="noStrike">
                <a:solidFill>
                  <a:srgbClr val="000000"/>
                </a:solidFill>
                <a:latin typeface="Calibri"/>
                <a:ea typeface="Calibri"/>
              </a:rPr>
              <a:t>Loop over all above</a:t>
            </a:r>
            <a:endParaRPr b="0" lang="en-US" sz="20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6360" cy="113976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p>
            <a:pPr indent="0" algn="ctr" defTabSz="914400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-US" sz="3600" spc="-1" strike="noStrike">
                <a:solidFill>
                  <a:srgbClr val="006699"/>
                </a:solidFill>
                <a:latin typeface="Calibri"/>
                <a:ea typeface="Noto Sans CJK SC"/>
              </a:rPr>
              <a:t>Database Migration Tool</a:t>
            </a:r>
            <a:endParaRPr b="0" lang="en-US" sz="36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48" name="TextBox 3"/>
          <p:cNvSpPr/>
          <p:nvPr/>
        </p:nvSpPr>
        <p:spPr>
          <a:xfrm>
            <a:off x="457200" y="3093480"/>
            <a:ext cx="8048520" cy="14612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defTabSz="914400">
              <a:lnSpc>
                <a:spcPct val="100000"/>
              </a:lnSpc>
            </a:pPr>
            <a:r>
              <a:rPr b="0" lang="en-US" sz="1800" spc="-1" strike="noStrike">
                <a:solidFill>
                  <a:schemeClr val="dk1"/>
                </a:solidFill>
                <a:latin typeface="Calibri"/>
                <a:ea typeface="Calibri"/>
              </a:rPr>
              <a:t>Export (written in java):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marL="285840" indent="-285840" defTabSz="91440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b="0" lang="en-US" sz="1800" spc="-1" strike="noStrike">
                <a:solidFill>
                  <a:schemeClr val="dk1"/>
                </a:solidFill>
                <a:latin typeface="Calibri"/>
                <a:ea typeface="Calibri"/>
              </a:rPr>
              <a:t>Is able to define inclusion or exclusion pattern for tables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marL="285840" indent="-285840" defTabSz="91440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b="0" lang="en-US" sz="1800" spc="-1" strike="noStrike">
                <a:solidFill>
                  <a:schemeClr val="dk1"/>
                </a:solidFill>
                <a:latin typeface="Calibri"/>
                <a:ea typeface="Calibri"/>
              </a:rPr>
              <a:t>Is able to define select statement for data  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marL="285840" indent="-285840" defTabSz="91440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b="0" lang="en-US" sz="1800" spc="-1" strike="noStrike">
                <a:solidFill>
                  <a:schemeClr val="dk1"/>
                </a:solidFill>
                <a:latin typeface="Calibri"/>
                <a:ea typeface="Calibri"/>
              </a:rPr>
              <a:t>It reads data for table and store is into one or multiple file for table in copy statement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49" name="TextBox 4"/>
          <p:cNvSpPr/>
          <p:nvPr/>
        </p:nvSpPr>
        <p:spPr>
          <a:xfrm>
            <a:off x="505800" y="4714560"/>
            <a:ext cx="7578360" cy="17355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defTabSz="914400">
              <a:lnSpc>
                <a:spcPct val="100000"/>
              </a:lnSpc>
            </a:pPr>
            <a:r>
              <a:rPr b="0" lang="en-US" sz="1800" spc="-1" strike="noStrike">
                <a:solidFill>
                  <a:schemeClr val="dk1"/>
                </a:solidFill>
                <a:latin typeface="Calibri"/>
                <a:ea typeface="Calibri"/>
              </a:rPr>
              <a:t>Import: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marL="285840" indent="-285840" defTabSz="91440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b="0" lang="en-US" sz="1800" spc="-1" strike="noStrike">
                <a:solidFill>
                  <a:schemeClr val="dk1"/>
                </a:solidFill>
                <a:latin typeface="Calibri"/>
                <a:ea typeface="Calibri"/>
              </a:rPr>
              <a:t>It requires to have the schema already well defined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marL="285840" indent="-285840" defTabSz="91440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b="0" lang="en-US" sz="1800" spc="-1" strike="noStrike">
                <a:solidFill>
                  <a:schemeClr val="dk1"/>
                </a:solidFill>
                <a:latin typeface="Calibri"/>
                <a:ea typeface="Calibri"/>
              </a:rPr>
              <a:t>Is a simple bash script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marL="285840" indent="-285840" defTabSz="91440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b="0" lang="en-US" sz="1800" spc="-1" strike="noStrike">
                <a:solidFill>
                  <a:schemeClr val="dk1"/>
                </a:solidFill>
                <a:latin typeface="Calibri"/>
                <a:ea typeface="Calibri"/>
              </a:rPr>
              <a:t>First extract info from the target db and generate scripts to drop and create constraints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marL="285840" indent="-285840" defTabSz="91440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b="0" lang="en-US" sz="1800" spc="-1" strike="noStrike">
                <a:solidFill>
                  <a:schemeClr val="dk1"/>
                </a:solidFill>
                <a:latin typeface="Calibri"/>
                <a:ea typeface="Calibri"/>
              </a:rPr>
              <a:t>Start plsq on any exported table data copy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50" name="TextBox 1"/>
          <p:cNvSpPr/>
          <p:nvPr/>
        </p:nvSpPr>
        <p:spPr>
          <a:xfrm>
            <a:off x="505800" y="1512720"/>
            <a:ext cx="7192800" cy="10753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defTabSz="914400">
              <a:lnSpc>
                <a:spcPct val="100000"/>
              </a:lnSpc>
              <a:spcBef>
                <a:spcPts val="641"/>
              </a:spcBef>
              <a:tabLst>
                <a:tab algn="l" pos="0"/>
              </a:tabLst>
            </a:pPr>
            <a:r>
              <a:rPr b="0" lang="en-US" sz="1800" spc="-1" strike="noStrike">
                <a:solidFill>
                  <a:srgbClr val="000000"/>
                </a:solidFill>
                <a:latin typeface="Calibri"/>
                <a:ea typeface="Calibri"/>
              </a:rPr>
              <a:t>Cause we had all the infrastructure mentioned before. 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defTabSz="914400">
              <a:lnSpc>
                <a:spcPct val="100000"/>
              </a:lnSpc>
              <a:spcBef>
                <a:spcPts val="641"/>
              </a:spcBef>
              <a:tabLst>
                <a:tab algn="l" pos="0"/>
              </a:tabLst>
            </a:pPr>
            <a:r>
              <a:rPr b="0" lang="en-US" sz="1800" spc="-1" strike="noStrike">
                <a:solidFill>
                  <a:srgbClr val="000000"/>
                </a:solidFill>
                <a:latin typeface="Calibri"/>
                <a:ea typeface="Calibri"/>
              </a:rPr>
              <a:t>We only need to migrate data. 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defTabSz="914400">
              <a:lnSpc>
                <a:spcPct val="100000"/>
              </a:lnSpc>
              <a:spcBef>
                <a:spcPts val="641"/>
              </a:spcBef>
              <a:tabLst>
                <a:tab algn="l" pos="0"/>
              </a:tabLst>
            </a:pPr>
            <a:r>
              <a:rPr b="0" lang="en-US" sz="1800" spc="-1" strike="noStrike">
                <a:solidFill>
                  <a:srgbClr val="000000"/>
                </a:solidFill>
                <a:latin typeface="Calibri"/>
                <a:ea typeface="Calibri"/>
              </a:rPr>
              <a:t>We ended up creating our simple migration tool.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6360" cy="113976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p>
            <a:pPr indent="0" algn="ctr" defTabSz="914400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-US" sz="3600" spc="-1" strike="noStrike">
                <a:solidFill>
                  <a:srgbClr val="006699"/>
                </a:solidFill>
                <a:latin typeface="Calibri"/>
                <a:ea typeface="Noto Sans CJK SC"/>
              </a:rPr>
              <a:t>Database Migration Tool</a:t>
            </a:r>
            <a:endParaRPr b="0" lang="en-US" sz="36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52" name="TextBox 5"/>
          <p:cNvSpPr/>
          <p:nvPr/>
        </p:nvSpPr>
        <p:spPr>
          <a:xfrm>
            <a:off x="615960" y="1595160"/>
            <a:ext cx="7448400" cy="36558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defTabSz="914400">
              <a:lnSpc>
                <a:spcPct val="100000"/>
              </a:lnSpc>
            </a:pPr>
            <a:r>
              <a:rPr b="0" lang="en-US" sz="1800" spc="-1" strike="noStrike">
                <a:solidFill>
                  <a:schemeClr val="dk1"/>
                </a:solidFill>
                <a:latin typeface="Calibri"/>
                <a:ea typeface="Calibri"/>
              </a:rPr>
              <a:t>Very simple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defTabSz="914400">
              <a:lnSpc>
                <a:spcPct val="100000"/>
              </a:lnSpc>
            </a:pP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defTabSz="914400">
              <a:lnSpc>
                <a:spcPct val="100000"/>
              </a:lnSpc>
            </a:pPr>
            <a:r>
              <a:rPr b="0" lang="en-US" sz="1800" spc="-1" strike="noStrike">
                <a:solidFill>
                  <a:schemeClr val="dk1"/>
                </a:solidFill>
                <a:latin typeface="Calibri"/>
                <a:ea typeface="Calibri"/>
              </a:rPr>
              <a:t>Error handling is very easy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defTabSz="914400">
              <a:lnSpc>
                <a:spcPct val="100000"/>
              </a:lnSpc>
            </a:pP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defTabSz="914400">
              <a:lnSpc>
                <a:spcPct val="100000"/>
              </a:lnSpc>
            </a:pPr>
            <a:r>
              <a:rPr b="0" lang="en-US" sz="1800" spc="-1" strike="noStrike">
                <a:solidFill>
                  <a:schemeClr val="dk1"/>
                </a:solidFill>
                <a:latin typeface="Calibri"/>
                <a:ea typeface="Calibri"/>
              </a:rPr>
              <a:t>Is very flexible :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marL="285840" indent="-285840" defTabSz="91440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b="0" lang="en-US" sz="1800" spc="-1" strike="noStrike">
                <a:solidFill>
                  <a:schemeClr val="dk1"/>
                </a:solidFill>
                <a:latin typeface="Calibri"/>
                <a:ea typeface="Calibri"/>
              </a:rPr>
              <a:t>Export is easy 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marL="285840" indent="-285840" defTabSz="91440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b="0" lang="en-US" sz="1800" spc="-1" strike="noStrike">
                <a:solidFill>
                  <a:schemeClr val="dk1"/>
                </a:solidFill>
                <a:latin typeface="Calibri"/>
                <a:ea typeface="Calibri"/>
              </a:rPr>
              <a:t>Export can be done in multiple steps (example first only big tables or a set)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marL="285840" indent="-285840" defTabSz="91440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b="0" lang="en-US" sz="1800" spc="-1" strike="noStrike">
                <a:solidFill>
                  <a:schemeClr val="dk1"/>
                </a:solidFill>
                <a:latin typeface="Calibri"/>
                <a:ea typeface="Calibri"/>
              </a:rPr>
              <a:t>Moving data is moving files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marL="285840" indent="-285840" defTabSz="91440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b="0" lang="en-US" sz="1800" spc="-1" strike="noStrike">
                <a:solidFill>
                  <a:schemeClr val="dk1"/>
                </a:solidFill>
                <a:latin typeface="Calibri"/>
                <a:ea typeface="Calibri"/>
              </a:rPr>
              <a:t>Import can be done easily, table by table, can be repeated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marL="285840" indent="-285840" defTabSz="91440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b="0" lang="en-US" sz="1800" spc="-1" strike="noStrike">
                <a:solidFill>
                  <a:schemeClr val="dk1"/>
                </a:solidFill>
                <a:latin typeface="Calibri"/>
                <a:ea typeface="Calibri"/>
              </a:rPr>
              <a:t>Can only migrate datatypes we used. Other datatypes only added if needed.  Most datatypes are represented as string anyways.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53" name="TextBox 6"/>
          <p:cNvSpPr/>
          <p:nvPr/>
        </p:nvSpPr>
        <p:spPr>
          <a:xfrm>
            <a:off x="685800" y="5808240"/>
            <a:ext cx="7770960" cy="3639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defTabSz="914400">
              <a:lnSpc>
                <a:spcPct val="100000"/>
              </a:lnSpc>
            </a:pPr>
            <a:r>
              <a:rPr b="0" lang="en-US" sz="1800" spc="-1" strike="noStrike">
                <a:solidFill>
                  <a:schemeClr val="dk1"/>
                </a:solidFill>
                <a:latin typeface="Aptos"/>
                <a:ea typeface="DejaVu Sans"/>
              </a:rPr>
              <a:t>Not Open Source: Easy to implement, no general purpose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6360" cy="113976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p>
            <a:pPr indent="0" algn="ctr" defTabSz="914400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-US" sz="3600" spc="-1" strike="noStrike">
                <a:solidFill>
                  <a:srgbClr val="006699"/>
                </a:solidFill>
                <a:latin typeface="Calibri"/>
                <a:ea typeface="Noto Sans CJK SC"/>
              </a:rPr>
              <a:t>Team LogObject @PGDay</a:t>
            </a:r>
            <a:endParaRPr b="0" lang="en-US" sz="360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76" name="" descr=""/>
          <p:cNvPicPr/>
          <p:nvPr/>
        </p:nvPicPr>
        <p:blipFill>
          <a:blip r:embed="rId1"/>
          <a:stretch/>
        </p:blipFill>
        <p:spPr>
          <a:xfrm>
            <a:off x="717120" y="1371600"/>
            <a:ext cx="7741080" cy="511164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6360" cy="113976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p>
            <a:pPr indent="0" algn="ctr" defTabSz="914400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-US" sz="3600" spc="-1" strike="noStrike">
                <a:solidFill>
                  <a:srgbClr val="006699"/>
                </a:solidFill>
                <a:latin typeface="Calibri"/>
                <a:ea typeface="Noto Sans CJK SC"/>
              </a:rPr>
              <a:t>Finally</a:t>
            </a:r>
            <a:endParaRPr b="0" lang="en-US" sz="36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55" name="TextBox 5"/>
          <p:cNvSpPr/>
          <p:nvPr/>
        </p:nvSpPr>
        <p:spPr>
          <a:xfrm>
            <a:off x="615960" y="1595160"/>
            <a:ext cx="7448400" cy="14612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defTabSz="914400">
              <a:lnSpc>
                <a:spcPct val="100000"/>
              </a:lnSpc>
            </a:pPr>
            <a:r>
              <a:rPr b="0" lang="en-US" sz="1800" spc="-1" strike="noStrike">
                <a:solidFill>
                  <a:schemeClr val="dk1"/>
                </a:solidFill>
                <a:latin typeface="Calibri"/>
                <a:ea typeface="Calibri"/>
              </a:rPr>
              <a:t>We started in 2022 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defTabSz="914400">
              <a:lnSpc>
                <a:spcPct val="100000"/>
              </a:lnSpc>
            </a:pP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defTabSz="914400">
              <a:lnSpc>
                <a:spcPct val="100000"/>
              </a:lnSpc>
            </a:pPr>
            <a:r>
              <a:rPr b="0" lang="en-US" sz="1800" spc="-1" strike="noStrike">
                <a:solidFill>
                  <a:schemeClr val="dk1"/>
                </a:solidFill>
                <a:latin typeface="Calibri"/>
                <a:ea typeface="Calibri"/>
              </a:rPr>
              <a:t>2024 we had our first customer in production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defTabSz="914400">
              <a:lnSpc>
                <a:spcPct val="100000"/>
              </a:lnSpc>
            </a:pP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defTabSz="914400">
              <a:lnSpc>
                <a:spcPct val="100000"/>
              </a:lnSpc>
            </a:pPr>
            <a:r>
              <a:rPr b="0" lang="en-US" sz="1800" spc="-1" strike="noStrike">
                <a:solidFill>
                  <a:schemeClr val="dk1"/>
                </a:solidFill>
                <a:latin typeface="Calibri"/>
                <a:ea typeface="Calibri"/>
              </a:rPr>
              <a:t>Starting from 2025 new customers are only in PostgreSQL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6360" cy="113976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p>
            <a:pPr indent="0" algn="ctr" defTabSz="914400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-US" sz="3600" spc="-1" strike="noStrike">
                <a:solidFill>
                  <a:srgbClr val="006699"/>
                </a:solidFill>
                <a:latin typeface="Calibri"/>
                <a:ea typeface="Noto Sans CJK SC"/>
              </a:rPr>
              <a:t>Oracle Features We Miss</a:t>
            </a:r>
            <a:endParaRPr b="0" lang="en-US" sz="36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57" name="PlaceHolder 2"/>
          <p:cNvSpPr>
            <a:spLocks noGrp="1"/>
          </p:cNvSpPr>
          <p:nvPr>
            <p:ph/>
          </p:nvPr>
        </p:nvSpPr>
        <p:spPr>
          <a:xfrm>
            <a:off x="230400" y="1575720"/>
            <a:ext cx="8226360" cy="482364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Autofit/>
          </a:bodyPr>
          <a:p>
            <a:pPr indent="0" defTabSz="914400">
              <a:lnSpc>
                <a:spcPct val="100000"/>
              </a:lnSpc>
              <a:spcBef>
                <a:spcPts val="479"/>
              </a:spcBef>
              <a:buNone/>
              <a:tabLst>
                <a:tab algn="l" pos="0"/>
              </a:tabLst>
            </a:pPr>
            <a:r>
              <a:rPr b="0" lang="en-US" sz="2400" spc="-1" strike="noStrike">
                <a:solidFill>
                  <a:srgbClr val="333333"/>
                </a:solidFill>
                <a:latin typeface="Calibri"/>
                <a:ea typeface="Calibri"/>
              </a:rPr>
              <a:t>Index skip scan</a:t>
            </a:r>
            <a:endParaRPr b="0" lang="en-US" sz="2400" spc="-1" strike="noStrike">
              <a:solidFill>
                <a:srgbClr val="000000"/>
              </a:solidFill>
              <a:latin typeface="Arial"/>
            </a:endParaRPr>
          </a:p>
          <a:p>
            <a:pPr indent="0" defTabSz="914400">
              <a:lnSpc>
                <a:spcPct val="100000"/>
              </a:lnSpc>
              <a:spcBef>
                <a:spcPts val="479"/>
              </a:spcBef>
              <a:buNone/>
              <a:tabLst>
                <a:tab algn="l" pos="0"/>
              </a:tabLst>
            </a:pPr>
            <a:endParaRPr b="0" lang="en-US" sz="2400" spc="-1" strike="noStrike">
              <a:solidFill>
                <a:srgbClr val="000000"/>
              </a:solidFill>
              <a:latin typeface="Arial"/>
            </a:endParaRPr>
          </a:p>
          <a:p>
            <a:pPr indent="0" defTabSz="914400">
              <a:lnSpc>
                <a:spcPct val="100000"/>
              </a:lnSpc>
              <a:spcBef>
                <a:spcPts val="479"/>
              </a:spcBef>
              <a:buNone/>
              <a:tabLst>
                <a:tab algn="l" pos="0"/>
              </a:tabLst>
            </a:pPr>
            <a:r>
              <a:rPr b="0" lang="en-US" sz="800" spc="-1" strike="noStrike">
                <a:solidFill>
                  <a:srgbClr val="333333"/>
                </a:solidFill>
                <a:latin typeface="Calibri"/>
                <a:ea typeface="Noto Sans CJK SC"/>
              </a:rPr>
              <a:t>CREATE INDEX test_objects_i ON test_objects (owner, object_name, subobject_name);</a:t>
            </a:r>
            <a:endParaRPr b="0" lang="en-US" sz="800" spc="-1" strike="noStrike">
              <a:solidFill>
                <a:srgbClr val="000000"/>
              </a:solidFill>
              <a:latin typeface="Arial"/>
            </a:endParaRPr>
          </a:p>
          <a:p>
            <a:pPr indent="0" defTabSz="914400">
              <a:lnSpc>
                <a:spcPct val="100000"/>
              </a:lnSpc>
              <a:spcBef>
                <a:spcPts val="479"/>
              </a:spcBef>
              <a:buNone/>
              <a:tabLst>
                <a:tab algn="l" pos="0"/>
              </a:tabLst>
            </a:pPr>
            <a:endParaRPr b="0" lang="en-US" sz="800" spc="-1" strike="noStrike">
              <a:solidFill>
                <a:srgbClr val="000000"/>
              </a:solidFill>
              <a:latin typeface="Arial"/>
            </a:endParaRPr>
          </a:p>
          <a:p>
            <a:pPr indent="0" defTabSz="914400">
              <a:lnSpc>
                <a:spcPct val="100000"/>
              </a:lnSpc>
              <a:spcBef>
                <a:spcPts val="479"/>
              </a:spcBef>
              <a:buNone/>
              <a:tabLst>
                <a:tab algn="l" pos="0"/>
              </a:tabLst>
            </a:pPr>
            <a:endParaRPr b="0" lang="en-US" sz="800" spc="-1" strike="noStrike">
              <a:solidFill>
                <a:srgbClr val="000000"/>
              </a:solidFill>
              <a:latin typeface="Arial"/>
            </a:endParaRPr>
          </a:p>
          <a:p>
            <a:pPr indent="0" defTabSz="914400">
              <a:lnSpc>
                <a:spcPct val="100000"/>
              </a:lnSpc>
              <a:spcBef>
                <a:spcPts val="479"/>
              </a:spcBef>
              <a:buNone/>
              <a:tabLst>
                <a:tab algn="l" pos="0"/>
              </a:tabLst>
            </a:pPr>
            <a:r>
              <a:rPr b="0" lang="en-US" sz="800" spc="-1" strike="noStrike">
                <a:solidFill>
                  <a:srgbClr val="333333"/>
                </a:solidFill>
                <a:latin typeface="Calibri"/>
                <a:ea typeface="Noto Sans CJK SC"/>
              </a:rPr>
              <a:t>SQL&gt; SELECT owner, object_name</a:t>
            </a:r>
            <a:endParaRPr b="0" lang="en-US" sz="800" spc="-1" strike="noStrike">
              <a:solidFill>
                <a:srgbClr val="000000"/>
              </a:solidFill>
              <a:latin typeface="Arial"/>
            </a:endParaRPr>
          </a:p>
          <a:p>
            <a:pPr indent="0" defTabSz="914400">
              <a:lnSpc>
                <a:spcPct val="100000"/>
              </a:lnSpc>
              <a:spcBef>
                <a:spcPts val="479"/>
              </a:spcBef>
              <a:buNone/>
              <a:tabLst>
                <a:tab algn="l" pos="0"/>
              </a:tabLst>
            </a:pPr>
            <a:r>
              <a:rPr b="0" lang="en-US" sz="800" spc="-1" strike="noStrike">
                <a:solidFill>
                  <a:srgbClr val="333333"/>
                </a:solidFill>
                <a:latin typeface="Calibri"/>
                <a:ea typeface="Noto Sans CJK SC"/>
              </a:rPr>
              <a:t>  </a:t>
            </a:r>
            <a:r>
              <a:rPr b="0" lang="en-US" sz="800" spc="-1" strike="noStrike">
                <a:solidFill>
                  <a:srgbClr val="333333"/>
                </a:solidFill>
                <a:latin typeface="Calibri"/>
                <a:ea typeface="Noto Sans CJK SC"/>
              </a:rPr>
              <a:t>2  FROM   test_objects</a:t>
            </a:r>
            <a:endParaRPr b="0" lang="en-US" sz="800" spc="-1" strike="noStrike">
              <a:solidFill>
                <a:srgbClr val="000000"/>
              </a:solidFill>
              <a:latin typeface="Arial"/>
            </a:endParaRPr>
          </a:p>
          <a:p>
            <a:pPr indent="0" defTabSz="914400">
              <a:lnSpc>
                <a:spcPct val="100000"/>
              </a:lnSpc>
              <a:spcBef>
                <a:spcPts val="479"/>
              </a:spcBef>
              <a:buNone/>
              <a:tabLst>
                <a:tab algn="l" pos="0"/>
              </a:tabLst>
            </a:pPr>
            <a:r>
              <a:rPr b="0" lang="en-US" sz="800" spc="-1" strike="noStrike">
                <a:solidFill>
                  <a:srgbClr val="333333"/>
                </a:solidFill>
                <a:latin typeface="Calibri"/>
                <a:ea typeface="Noto Sans CJK SC"/>
              </a:rPr>
              <a:t>  </a:t>
            </a:r>
            <a:r>
              <a:rPr b="0" lang="en-US" sz="800" spc="-1" strike="noStrike">
                <a:solidFill>
                  <a:srgbClr val="333333"/>
                </a:solidFill>
                <a:latin typeface="Calibri"/>
                <a:ea typeface="Noto Sans CJK SC"/>
              </a:rPr>
              <a:t>3  WHERE  object_name = 'DBMS_OUTPUT';</a:t>
            </a:r>
            <a:endParaRPr b="0" lang="en-US" sz="800" spc="-1" strike="noStrike">
              <a:solidFill>
                <a:srgbClr val="000000"/>
              </a:solidFill>
              <a:latin typeface="Arial"/>
            </a:endParaRPr>
          </a:p>
          <a:p>
            <a:pPr indent="0" defTabSz="914400">
              <a:lnSpc>
                <a:spcPct val="100000"/>
              </a:lnSpc>
              <a:spcBef>
                <a:spcPts val="479"/>
              </a:spcBef>
              <a:buNone/>
              <a:tabLst>
                <a:tab algn="l" pos="0"/>
              </a:tabLst>
            </a:pPr>
            <a:r>
              <a:rPr b="0" lang="en-US" sz="800" spc="-1" strike="noStrike">
                <a:solidFill>
                  <a:srgbClr val="333333"/>
                </a:solidFill>
                <a:latin typeface="Calibri"/>
                <a:ea typeface="Noto Sans CJK SC"/>
              </a:rPr>
              <a:t>…</a:t>
            </a:r>
            <a:r>
              <a:rPr b="0" lang="en-US" sz="800" spc="-1" strike="noStrike">
                <a:solidFill>
                  <a:srgbClr val="333333"/>
                </a:solidFill>
                <a:latin typeface="Calibri"/>
                <a:ea typeface="Noto Sans CJK SC"/>
              </a:rPr>
              <a:t>..</a:t>
            </a:r>
            <a:endParaRPr b="0" lang="en-US" sz="800" spc="-1" strike="noStrike">
              <a:solidFill>
                <a:srgbClr val="000000"/>
              </a:solidFill>
              <a:latin typeface="Arial"/>
            </a:endParaRPr>
          </a:p>
          <a:p>
            <a:pPr indent="0" defTabSz="914400">
              <a:lnSpc>
                <a:spcPct val="100000"/>
              </a:lnSpc>
              <a:spcBef>
                <a:spcPts val="1417"/>
              </a:spcBef>
              <a:buNone/>
              <a:tabLst>
                <a:tab algn="l" pos="0"/>
              </a:tabLst>
            </a:pPr>
            <a:r>
              <a:rPr b="0" lang="en-US" sz="800" spc="-1" strike="noStrike">
                <a:solidFill>
                  <a:srgbClr val="333333"/>
                </a:solidFill>
                <a:latin typeface="Calibri"/>
                <a:ea typeface="Noto Sans CJK SC"/>
              </a:rPr>
              <a:t>2 rows selected.</a:t>
            </a:r>
            <a:endParaRPr b="0" lang="en-US" sz="800" spc="-1" strike="noStrike">
              <a:solidFill>
                <a:srgbClr val="000000"/>
              </a:solidFill>
              <a:latin typeface="Arial"/>
            </a:endParaRPr>
          </a:p>
          <a:p>
            <a:pPr indent="0" defTabSz="914400">
              <a:lnSpc>
                <a:spcPct val="100000"/>
              </a:lnSpc>
              <a:spcBef>
                <a:spcPts val="479"/>
              </a:spcBef>
              <a:buNone/>
              <a:tabLst>
                <a:tab algn="l" pos="0"/>
              </a:tabLst>
            </a:pPr>
            <a:endParaRPr b="0" lang="en-US" sz="800" spc="-1" strike="noStrike">
              <a:solidFill>
                <a:srgbClr val="000000"/>
              </a:solidFill>
              <a:latin typeface="Arial"/>
            </a:endParaRPr>
          </a:p>
          <a:p>
            <a:pPr indent="0" defTabSz="914400">
              <a:lnSpc>
                <a:spcPct val="100000"/>
              </a:lnSpc>
              <a:spcBef>
                <a:spcPts val="479"/>
              </a:spcBef>
              <a:buNone/>
              <a:tabLst>
                <a:tab algn="l" pos="0"/>
              </a:tabLst>
            </a:pPr>
            <a:endParaRPr b="0" lang="en-US" sz="800" spc="-1" strike="noStrike">
              <a:solidFill>
                <a:srgbClr val="000000"/>
              </a:solidFill>
              <a:latin typeface="Arial"/>
            </a:endParaRPr>
          </a:p>
          <a:p>
            <a:pPr indent="0" defTabSz="914400">
              <a:lnSpc>
                <a:spcPct val="100000"/>
              </a:lnSpc>
              <a:spcBef>
                <a:spcPts val="479"/>
              </a:spcBef>
              <a:buNone/>
              <a:tabLst>
                <a:tab algn="l" pos="0"/>
              </a:tabLst>
            </a:pPr>
            <a:r>
              <a:rPr b="0" lang="en-US" sz="800" spc="-1" strike="noStrike">
                <a:solidFill>
                  <a:srgbClr val="333333"/>
                </a:solidFill>
                <a:latin typeface="Calibri"/>
                <a:ea typeface="Noto Sans CJK SC"/>
              </a:rPr>
              <a:t>Execution Plan</a:t>
            </a:r>
            <a:endParaRPr b="0" lang="en-US" sz="800" spc="-1" strike="noStrike">
              <a:solidFill>
                <a:srgbClr val="000000"/>
              </a:solidFill>
              <a:latin typeface="Arial"/>
            </a:endParaRPr>
          </a:p>
          <a:p>
            <a:pPr indent="0" defTabSz="914400">
              <a:lnSpc>
                <a:spcPct val="100000"/>
              </a:lnSpc>
              <a:spcBef>
                <a:spcPts val="479"/>
              </a:spcBef>
              <a:buNone/>
              <a:tabLst>
                <a:tab algn="l" pos="0"/>
              </a:tabLst>
            </a:pPr>
            <a:r>
              <a:rPr b="0" lang="en-US" sz="800" spc="-1" strike="noStrike">
                <a:solidFill>
                  <a:srgbClr val="333333"/>
                </a:solidFill>
                <a:latin typeface="Calibri"/>
                <a:ea typeface="Noto Sans CJK SC"/>
              </a:rPr>
              <a:t>-----------------------------------------------------------------------------------</a:t>
            </a:r>
            <a:endParaRPr b="0" lang="en-US" sz="800" spc="-1" strike="noStrike">
              <a:solidFill>
                <a:srgbClr val="000000"/>
              </a:solidFill>
              <a:latin typeface="Arial"/>
            </a:endParaRPr>
          </a:p>
          <a:p>
            <a:pPr indent="0" defTabSz="914400">
              <a:lnSpc>
                <a:spcPct val="100000"/>
              </a:lnSpc>
              <a:spcBef>
                <a:spcPts val="1417"/>
              </a:spcBef>
              <a:buNone/>
              <a:tabLst>
                <a:tab algn="l" pos="0"/>
              </a:tabLst>
            </a:pPr>
            <a:r>
              <a:rPr b="0" lang="en-US" sz="800" spc="-1" strike="noStrike">
                <a:solidFill>
                  <a:srgbClr val="333333"/>
                </a:solidFill>
                <a:latin typeface="Calibri"/>
                <a:ea typeface="Noto Sans CJK SC"/>
              </a:rPr>
              <a:t>| Id  | Operation        | Name           | Rows  | Bytes | Cost (%CPU)| Time     |</a:t>
            </a:r>
            <a:endParaRPr b="0" lang="en-US" sz="800" spc="-1" strike="noStrike">
              <a:solidFill>
                <a:srgbClr val="000000"/>
              </a:solidFill>
              <a:latin typeface="Arial"/>
            </a:endParaRPr>
          </a:p>
          <a:p>
            <a:pPr indent="0" defTabSz="914400">
              <a:lnSpc>
                <a:spcPct val="100000"/>
              </a:lnSpc>
              <a:spcBef>
                <a:spcPts val="1417"/>
              </a:spcBef>
              <a:buNone/>
              <a:tabLst>
                <a:tab algn="l" pos="0"/>
              </a:tabLst>
            </a:pPr>
            <a:r>
              <a:rPr b="0" lang="en-US" sz="800" spc="-1" strike="noStrike">
                <a:solidFill>
                  <a:srgbClr val="333333"/>
                </a:solidFill>
                <a:latin typeface="Calibri"/>
                <a:ea typeface="Noto Sans CJK SC"/>
              </a:rPr>
              <a:t>-----------------------------------------------------------------------------------</a:t>
            </a:r>
            <a:endParaRPr b="0" lang="en-US" sz="800" spc="-1" strike="noStrike">
              <a:solidFill>
                <a:srgbClr val="000000"/>
              </a:solidFill>
              <a:latin typeface="Arial"/>
            </a:endParaRPr>
          </a:p>
          <a:p>
            <a:pPr indent="0" defTabSz="914400">
              <a:lnSpc>
                <a:spcPct val="100000"/>
              </a:lnSpc>
              <a:spcBef>
                <a:spcPts val="1417"/>
              </a:spcBef>
              <a:buNone/>
              <a:tabLst>
                <a:tab algn="l" pos="0"/>
              </a:tabLst>
            </a:pPr>
            <a:r>
              <a:rPr b="0" lang="en-US" sz="800" spc="-1" strike="noStrike">
                <a:solidFill>
                  <a:srgbClr val="333333"/>
                </a:solidFill>
                <a:latin typeface="Calibri"/>
                <a:ea typeface="Noto Sans CJK SC"/>
              </a:rPr>
              <a:t>|   0 | SELECT STATEMENT |                |     2 |    64 |    14   (0)| 00:00:01 |</a:t>
            </a:r>
            <a:endParaRPr b="0" lang="en-US" sz="800" spc="-1" strike="noStrike">
              <a:solidFill>
                <a:srgbClr val="000000"/>
              </a:solidFill>
              <a:latin typeface="Arial"/>
            </a:endParaRPr>
          </a:p>
          <a:p>
            <a:pPr indent="0" defTabSz="914400">
              <a:lnSpc>
                <a:spcPct val="100000"/>
              </a:lnSpc>
              <a:spcBef>
                <a:spcPts val="1417"/>
              </a:spcBef>
              <a:buNone/>
              <a:tabLst>
                <a:tab algn="l" pos="0"/>
              </a:tabLst>
            </a:pPr>
            <a:r>
              <a:rPr b="0" lang="en-US" sz="800" spc="-1" strike="noStrike">
                <a:solidFill>
                  <a:srgbClr val="333333"/>
                </a:solidFill>
                <a:latin typeface="Calibri"/>
                <a:ea typeface="Noto Sans CJK SC"/>
              </a:rPr>
              <a:t>|*  1 |  INDEX SKIP SCAN | TEST_OBJECTS_I |     2 |    64 |    14   (0)| 00:00:01 |</a:t>
            </a:r>
            <a:endParaRPr b="0" lang="en-US" sz="800" spc="-1" strike="noStrike">
              <a:solidFill>
                <a:srgbClr val="000000"/>
              </a:solidFill>
              <a:latin typeface="Arial"/>
            </a:endParaRPr>
          </a:p>
          <a:p>
            <a:pPr indent="0" defTabSz="914400">
              <a:lnSpc>
                <a:spcPct val="100000"/>
              </a:lnSpc>
              <a:spcBef>
                <a:spcPts val="1417"/>
              </a:spcBef>
              <a:buNone/>
              <a:tabLst>
                <a:tab algn="l" pos="0"/>
              </a:tabLst>
            </a:pPr>
            <a:r>
              <a:rPr b="0" lang="en-US" sz="800" spc="-1" strike="noStrike">
                <a:solidFill>
                  <a:srgbClr val="333333"/>
                </a:solidFill>
                <a:latin typeface="Calibri"/>
                <a:ea typeface="Noto Sans CJK SC"/>
              </a:rPr>
              <a:t>-----------------------------------------------------------------------------------</a:t>
            </a:r>
            <a:endParaRPr b="0" lang="en-US" sz="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6360" cy="113976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p>
            <a:pPr indent="0" algn="ctr" defTabSz="914400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-US" sz="3600" spc="-1" strike="noStrike">
                <a:solidFill>
                  <a:srgbClr val="006699"/>
                </a:solidFill>
                <a:latin typeface="Calibri"/>
                <a:ea typeface="Noto Sans CJK SC"/>
              </a:rPr>
              <a:t>Oracle Features We Miss</a:t>
            </a:r>
            <a:endParaRPr b="0" lang="en-US" sz="36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59" name="PlaceHolder 2"/>
          <p:cNvSpPr>
            <a:spLocks noGrp="1"/>
          </p:cNvSpPr>
          <p:nvPr>
            <p:ph/>
          </p:nvPr>
        </p:nvSpPr>
        <p:spPr>
          <a:xfrm>
            <a:off x="457200" y="1600200"/>
            <a:ext cx="8226360" cy="174312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Autofit/>
          </a:bodyPr>
          <a:p>
            <a:pPr indent="0" defTabSz="914400">
              <a:lnSpc>
                <a:spcPct val="100000"/>
              </a:lnSpc>
              <a:spcBef>
                <a:spcPts val="479"/>
              </a:spcBef>
              <a:buNone/>
              <a:tabLst>
                <a:tab algn="l" pos="0"/>
              </a:tabLst>
            </a:pPr>
            <a:r>
              <a:rPr b="0" lang="en-US" sz="2400" spc="-1" strike="noStrike">
                <a:solidFill>
                  <a:srgbClr val="333333"/>
                </a:solidFill>
                <a:latin typeface="Calibri"/>
                <a:ea typeface="Calibri"/>
              </a:rPr>
              <a:t>Oracle Flashback</a:t>
            </a:r>
            <a:endParaRPr b="0" lang="en-US" sz="2400" spc="-1" strike="noStrike">
              <a:solidFill>
                <a:srgbClr val="000000"/>
              </a:solidFill>
              <a:latin typeface="Arial"/>
            </a:endParaRPr>
          </a:p>
          <a:p>
            <a:pPr indent="0" defTabSz="914400">
              <a:lnSpc>
                <a:spcPct val="100000"/>
              </a:lnSpc>
              <a:spcBef>
                <a:spcPts val="641"/>
              </a:spcBef>
              <a:buNone/>
              <a:tabLst>
                <a:tab algn="l" pos="0"/>
              </a:tabLst>
            </a:pPr>
            <a:endParaRPr b="0" lang="en-US" sz="1000" spc="-1" strike="noStrike">
              <a:solidFill>
                <a:srgbClr val="000000"/>
              </a:solidFill>
              <a:latin typeface="Arial"/>
            </a:endParaRPr>
          </a:p>
          <a:p>
            <a:pPr indent="0" defTabSz="914400">
              <a:lnSpc>
                <a:spcPct val="100000"/>
              </a:lnSpc>
              <a:spcBef>
                <a:spcPts val="641"/>
              </a:spcBef>
              <a:buNone/>
              <a:tabLst>
                <a:tab algn="l" pos="0"/>
              </a:tabLst>
            </a:pPr>
            <a:r>
              <a:rPr b="0" lang="en-US" sz="1000" spc="-1" strike="noStrike">
                <a:solidFill>
                  <a:srgbClr val="000000"/>
                </a:solidFill>
                <a:latin typeface="Calibri"/>
                <a:ea typeface="Calibri"/>
              </a:rPr>
              <a:t>select *</a:t>
            </a:r>
            <a:endParaRPr b="0" lang="en-US" sz="1000" spc="-1" strike="noStrike">
              <a:solidFill>
                <a:srgbClr val="000000"/>
              </a:solidFill>
              <a:latin typeface="Arial"/>
            </a:endParaRPr>
          </a:p>
          <a:p>
            <a:pPr indent="0" defTabSz="914400">
              <a:lnSpc>
                <a:spcPct val="100000"/>
              </a:lnSpc>
              <a:spcBef>
                <a:spcPts val="641"/>
              </a:spcBef>
              <a:buNone/>
              <a:tabLst>
                <a:tab algn="l" pos="0"/>
              </a:tabLst>
            </a:pPr>
            <a:r>
              <a:rPr b="0" lang="en-US" sz="1000" spc="-1" strike="noStrike">
                <a:solidFill>
                  <a:srgbClr val="000000"/>
                </a:solidFill>
                <a:latin typeface="Calibri"/>
                <a:ea typeface="Calibri"/>
              </a:rPr>
              <a:t>from </a:t>
            </a:r>
            <a:endParaRPr b="0" lang="en-US" sz="1000" spc="-1" strike="noStrike">
              <a:solidFill>
                <a:srgbClr val="000000"/>
              </a:solidFill>
              <a:latin typeface="Arial"/>
            </a:endParaRPr>
          </a:p>
          <a:p>
            <a:pPr indent="0" defTabSz="914400">
              <a:lnSpc>
                <a:spcPct val="100000"/>
              </a:lnSpc>
              <a:spcBef>
                <a:spcPts val="641"/>
              </a:spcBef>
              <a:buNone/>
              <a:tabLst>
                <a:tab algn="l" pos="0"/>
              </a:tabLst>
            </a:pPr>
            <a:r>
              <a:rPr b="0" lang="en-US" sz="1000" spc="-1" strike="noStrike">
                <a:solidFill>
                  <a:srgbClr val="000000"/>
                </a:solidFill>
                <a:latin typeface="Calibri"/>
                <a:ea typeface="Calibri"/>
              </a:rPr>
              <a:t>tbtask </a:t>
            </a:r>
            <a:r>
              <a:rPr b="1" lang="en-US" sz="1000" spc="-1" strike="noStrike">
                <a:solidFill>
                  <a:srgbClr val="000000"/>
                </a:solidFill>
                <a:latin typeface="Calibri"/>
                <a:ea typeface="Calibri"/>
              </a:rPr>
              <a:t>as of timestamp </a:t>
            </a:r>
            <a:r>
              <a:rPr b="0" lang="en-US" sz="1000" spc="-1" strike="noStrike">
                <a:solidFill>
                  <a:srgbClr val="000000"/>
                </a:solidFill>
                <a:latin typeface="Calibri"/>
                <a:ea typeface="Calibri"/>
              </a:rPr>
              <a:t>to_timestamp(‘2025-06-27 08:00:00', 'YYYY-MM-DD HH24:MI:SS') t</a:t>
            </a:r>
            <a:endParaRPr b="0" lang="en-US" sz="1000" spc="-1" strike="noStrike">
              <a:solidFill>
                <a:srgbClr val="000000"/>
              </a:solidFill>
              <a:latin typeface="Arial"/>
            </a:endParaRPr>
          </a:p>
          <a:p>
            <a:pPr indent="0" defTabSz="914400">
              <a:lnSpc>
                <a:spcPct val="100000"/>
              </a:lnSpc>
              <a:spcBef>
                <a:spcPts val="641"/>
              </a:spcBef>
              <a:buNone/>
              <a:tabLst>
                <a:tab algn="l" pos="0"/>
              </a:tabLst>
            </a:pPr>
            <a:r>
              <a:rPr b="0" lang="en-US" sz="1000" spc="-1" strike="noStrike">
                <a:solidFill>
                  <a:srgbClr val="000000"/>
                </a:solidFill>
                <a:latin typeface="Calibri"/>
                <a:ea typeface="Calibri"/>
              </a:rPr>
              <a:t>where t.id = ? </a:t>
            </a:r>
            <a:endParaRPr b="0" lang="en-US" sz="1000" spc="-1" strike="noStrike">
              <a:solidFill>
                <a:srgbClr val="000000"/>
              </a:solidFill>
              <a:latin typeface="Arial"/>
            </a:endParaRPr>
          </a:p>
          <a:p>
            <a:pPr indent="0" defTabSz="914400">
              <a:lnSpc>
                <a:spcPct val="100000"/>
              </a:lnSpc>
              <a:spcBef>
                <a:spcPts val="641"/>
              </a:spcBef>
              <a:buNone/>
              <a:tabLst>
                <a:tab algn="l" pos="0"/>
              </a:tabLst>
            </a:pPr>
            <a:endParaRPr b="0" lang="en-US" sz="1000" spc="-1" strike="noStrike">
              <a:solidFill>
                <a:srgbClr val="000000"/>
              </a:solidFill>
              <a:latin typeface="Arial"/>
            </a:endParaRPr>
          </a:p>
          <a:p>
            <a:pPr indent="0" defTabSz="914400">
              <a:lnSpc>
                <a:spcPct val="100000"/>
              </a:lnSpc>
              <a:spcBef>
                <a:spcPts val="641"/>
              </a:spcBef>
              <a:buNone/>
              <a:tabLst>
                <a:tab algn="l" pos="0"/>
              </a:tabLst>
            </a:pPr>
            <a:endParaRPr b="0" lang="en-US" sz="1000" spc="-1" strike="noStrike">
              <a:solidFill>
                <a:srgbClr val="000000"/>
              </a:solidFill>
              <a:latin typeface="Arial"/>
            </a:endParaRPr>
          </a:p>
          <a:p>
            <a:pPr indent="0" defTabSz="914400">
              <a:lnSpc>
                <a:spcPct val="100000"/>
              </a:lnSpc>
              <a:spcBef>
                <a:spcPts val="641"/>
              </a:spcBef>
              <a:buNone/>
              <a:tabLst>
                <a:tab algn="l" pos="0"/>
              </a:tabLst>
            </a:pPr>
            <a:endParaRPr b="0" lang="en-US" sz="10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60" name="TextBox 3"/>
          <p:cNvSpPr/>
          <p:nvPr/>
        </p:nvSpPr>
        <p:spPr>
          <a:xfrm>
            <a:off x="518760" y="4305960"/>
            <a:ext cx="8164800" cy="3639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defTabSz="914400">
              <a:lnSpc>
                <a:spcPct val="100000"/>
              </a:lnSpc>
            </a:pPr>
            <a:r>
              <a:rPr b="0" lang="en-US" sz="1800" spc="-1" strike="noStrike">
                <a:solidFill>
                  <a:schemeClr val="dk1"/>
                </a:solidFill>
                <a:latin typeface="Aptos"/>
                <a:ea typeface="DejaVu Sans"/>
              </a:rPr>
              <a:t>PL-SQL Performances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6360" cy="113976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p>
            <a:pPr indent="0" algn="ctr" defTabSz="914400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-US" sz="3600" spc="-1" strike="noStrike">
                <a:solidFill>
                  <a:srgbClr val="006699"/>
                </a:solidFill>
                <a:latin typeface="Calibri"/>
                <a:ea typeface="Noto Sans CJK SC"/>
              </a:rPr>
              <a:t>What We Gained</a:t>
            </a:r>
            <a:endParaRPr b="0" lang="en-US" sz="36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62" name="PlaceHolder 2"/>
          <p:cNvSpPr>
            <a:spLocks noGrp="1"/>
          </p:cNvSpPr>
          <p:nvPr>
            <p:ph/>
          </p:nvPr>
        </p:nvSpPr>
        <p:spPr>
          <a:xfrm>
            <a:off x="457200" y="1600200"/>
            <a:ext cx="8226360" cy="45226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Autofit/>
          </a:bodyPr>
          <a:p>
            <a:pPr marL="432000" indent="-324000" defTabSz="914400">
              <a:lnSpc>
                <a:spcPct val="100000"/>
              </a:lnSpc>
              <a:spcBef>
                <a:spcPts val="479"/>
              </a:spcBef>
              <a:buClr>
                <a:srgbClr val="333333"/>
              </a:buClr>
              <a:buFont typeface="Arial"/>
              <a:buChar char="•"/>
            </a:pPr>
            <a:r>
              <a:rPr b="0" lang="en-US" sz="2400" spc="-1" strike="noStrike">
                <a:solidFill>
                  <a:srgbClr val="333333"/>
                </a:solidFill>
                <a:latin typeface="Calibri"/>
                <a:ea typeface="Calibri"/>
              </a:rPr>
              <a:t> </a:t>
            </a:r>
            <a:r>
              <a:rPr b="0" lang="en-US" sz="2400" spc="-1" strike="noStrike">
                <a:solidFill>
                  <a:srgbClr val="333333"/>
                </a:solidFill>
                <a:latin typeface="Calibri"/>
                <a:ea typeface="Calibri"/>
              </a:rPr>
              <a:t>Deployment flexibility</a:t>
            </a:r>
            <a:endParaRPr b="0" lang="en-US" sz="2400" spc="-1" strike="noStrike">
              <a:solidFill>
                <a:srgbClr val="000000"/>
              </a:solidFill>
              <a:latin typeface="Arial"/>
            </a:endParaRPr>
          </a:p>
          <a:p>
            <a:pPr marL="432000" indent="-324000" defTabSz="914400">
              <a:lnSpc>
                <a:spcPct val="100000"/>
              </a:lnSpc>
              <a:spcBef>
                <a:spcPts val="479"/>
              </a:spcBef>
              <a:buClr>
                <a:srgbClr val="333333"/>
              </a:buClr>
              <a:buFont typeface="Arial"/>
              <a:buChar char="•"/>
            </a:pPr>
            <a:r>
              <a:rPr b="0" lang="en-US" sz="2400" spc="-1" strike="noStrike">
                <a:solidFill>
                  <a:srgbClr val="333333"/>
                </a:solidFill>
                <a:latin typeface="Calibri"/>
                <a:ea typeface="Calibri"/>
              </a:rPr>
              <a:t> </a:t>
            </a:r>
            <a:r>
              <a:rPr b="0" lang="en-US" sz="2400" spc="-1" strike="noStrike">
                <a:solidFill>
                  <a:srgbClr val="333333"/>
                </a:solidFill>
                <a:latin typeface="Calibri"/>
                <a:ea typeface="Calibri"/>
              </a:rPr>
              <a:t>Fast CI/CD pipelines (fast DB recreation)</a:t>
            </a:r>
            <a:endParaRPr b="0" lang="en-US" sz="2400" spc="-1" strike="noStrike">
              <a:solidFill>
                <a:srgbClr val="000000"/>
              </a:solidFill>
              <a:latin typeface="Arial"/>
            </a:endParaRPr>
          </a:p>
          <a:p>
            <a:pPr marL="432000" indent="-324000" defTabSz="914400">
              <a:lnSpc>
                <a:spcPct val="100000"/>
              </a:lnSpc>
              <a:spcBef>
                <a:spcPts val="479"/>
              </a:spcBef>
              <a:buClr>
                <a:srgbClr val="333333"/>
              </a:buClr>
              <a:buFont typeface="Arial"/>
              <a:buChar char="•"/>
            </a:pPr>
            <a:r>
              <a:rPr b="0" lang="en-US" sz="2400" spc="-1" strike="noStrike">
                <a:solidFill>
                  <a:srgbClr val="333333"/>
                </a:solidFill>
                <a:latin typeface="Calibri"/>
                <a:ea typeface="Calibri"/>
              </a:rPr>
              <a:t> </a:t>
            </a:r>
            <a:r>
              <a:rPr b="0" lang="en-US" sz="2400" spc="-1" strike="noStrike">
                <a:solidFill>
                  <a:srgbClr val="333333"/>
                </a:solidFill>
                <a:latin typeface="Calibri"/>
                <a:ea typeface="Calibri"/>
              </a:rPr>
              <a:t>Open to new technologies</a:t>
            </a:r>
            <a:endParaRPr b="0" lang="en-US" sz="2400" spc="-1" strike="noStrike">
              <a:solidFill>
                <a:srgbClr val="000000"/>
              </a:solidFill>
              <a:latin typeface="Arial"/>
            </a:endParaRPr>
          </a:p>
          <a:p>
            <a:pPr marL="432000" indent="-324000" defTabSz="914400">
              <a:lnSpc>
                <a:spcPct val="100000"/>
              </a:lnSpc>
              <a:spcBef>
                <a:spcPts val="479"/>
              </a:spcBef>
              <a:buClr>
                <a:srgbClr val="333333"/>
              </a:buClr>
              <a:buFont typeface="Arial"/>
              <a:buChar char="•"/>
            </a:pPr>
            <a:r>
              <a:rPr b="0" lang="en-US" sz="2400" spc="-1" strike="noStrike">
                <a:solidFill>
                  <a:srgbClr val="333333"/>
                </a:solidFill>
                <a:latin typeface="Calibri"/>
                <a:ea typeface="Calibri"/>
              </a:rPr>
              <a:t> </a:t>
            </a:r>
            <a:r>
              <a:rPr b="0" lang="en-US" sz="2400" spc="-1" strike="noStrike">
                <a:solidFill>
                  <a:srgbClr val="333333"/>
                </a:solidFill>
                <a:latin typeface="Calibri"/>
                <a:ea typeface="Calibri"/>
              </a:rPr>
              <a:t>Already adopting pgvector for AI embeddings</a:t>
            </a:r>
            <a:endParaRPr b="0" lang="en-US" sz="2400" spc="-1" strike="noStrike">
              <a:solidFill>
                <a:srgbClr val="000000"/>
              </a:solidFill>
              <a:latin typeface="Arial"/>
            </a:endParaRPr>
          </a:p>
          <a:p>
            <a:pPr marL="432000" indent="-324000" defTabSz="914400">
              <a:lnSpc>
                <a:spcPct val="100000"/>
              </a:lnSpc>
              <a:spcBef>
                <a:spcPts val="479"/>
              </a:spcBef>
              <a:buClr>
                <a:srgbClr val="333333"/>
              </a:buClr>
              <a:buFont typeface="Arial"/>
              <a:buChar char="•"/>
            </a:pPr>
            <a:r>
              <a:rPr b="0" lang="en-US" sz="2400" spc="-1" strike="noStrike">
                <a:solidFill>
                  <a:srgbClr val="333333"/>
                </a:solidFill>
                <a:latin typeface="Calibri"/>
                <a:ea typeface="Calibri"/>
              </a:rPr>
              <a:t> </a:t>
            </a:r>
            <a:r>
              <a:rPr b="0" lang="en-US" sz="2400" spc="-1" strike="noStrike">
                <a:solidFill>
                  <a:srgbClr val="333333"/>
                </a:solidFill>
                <a:latin typeface="Calibri"/>
                <a:ea typeface="Calibri"/>
              </a:rPr>
              <a:t>Thanks to open source we have the possibility to understand the software we use and we can contribute to it</a:t>
            </a:r>
            <a:endParaRPr b="0" lang="en-US" sz="24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63" name="Rectangle 7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0"/>
            <a:ext cx="9141120" cy="6855120"/>
          </a:xfrm>
          <a:prstGeom prst="rect">
            <a:avLst/>
          </a:prstGeom>
          <a:ln w="1908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 defTabSz="914400">
              <a:lnSpc>
                <a:spcPct val="100000"/>
              </a:lnSpc>
            </a:pPr>
            <a:endParaRPr b="0" lang="en-US" sz="1800" spc="-1" strike="noStrike">
              <a:solidFill>
                <a:schemeClr val="lt1"/>
              </a:solidFill>
              <a:latin typeface="Aptos"/>
              <a:ea typeface="DejaVu Sans"/>
            </a:endParaRPr>
          </a:p>
        </p:txBody>
      </p:sp>
      <p:sp>
        <p:nvSpPr>
          <p:cNvPr id="164" name="Right Triangle 9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flipH="1">
            <a:off x="6429600" y="3335760"/>
            <a:ext cx="2466000" cy="3197520"/>
          </a:xfrm>
          <a:prstGeom prst="rtTriangle">
            <a:avLst/>
          </a:prstGeom>
          <a:solidFill>
            <a:schemeClr val="accent4"/>
          </a:solidFill>
          <a:ln w="1908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 defTabSz="914400">
              <a:lnSpc>
                <a:spcPct val="100000"/>
              </a:lnSpc>
            </a:pPr>
            <a:endParaRPr b="0" lang="en-US" sz="1800" spc="-1" strike="noStrike">
              <a:solidFill>
                <a:schemeClr val="lt1"/>
              </a:solidFill>
              <a:latin typeface="Aptos"/>
              <a:ea typeface="DejaVu Sans"/>
            </a:endParaRPr>
          </a:p>
        </p:txBody>
      </p:sp>
      <p:sp>
        <p:nvSpPr>
          <p:cNvPr id="165" name="Rectangle 11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481320" y="623160"/>
            <a:ext cx="8175960" cy="5604840"/>
          </a:xfrm>
          <a:prstGeom prst="rect">
            <a:avLst/>
          </a:prstGeom>
          <a:noFill/>
          <a:ln w="19080">
            <a:solidFill>
              <a:srgbClr val="40404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 defTabSz="914400">
              <a:lnSpc>
                <a:spcPct val="100000"/>
              </a:lnSpc>
            </a:pPr>
            <a:endParaRPr b="0" lang="en-US" sz="1800" spc="-1" strike="noStrike">
              <a:solidFill>
                <a:schemeClr val="lt1"/>
              </a:solidFill>
              <a:latin typeface="Aptos"/>
              <a:ea typeface="DejaVu Sans"/>
            </a:endParaRPr>
          </a:p>
        </p:txBody>
      </p:sp>
      <p:sp>
        <p:nvSpPr>
          <p:cNvPr id="166" name="PlaceHolder 1"/>
          <p:cNvSpPr>
            <a:spLocks noGrp="1"/>
          </p:cNvSpPr>
          <p:nvPr>
            <p:ph type="title"/>
          </p:nvPr>
        </p:nvSpPr>
        <p:spPr>
          <a:xfrm>
            <a:off x="964080" y="1050480"/>
            <a:ext cx="6053400" cy="16156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rmAutofit/>
          </a:bodyPr>
          <a:p>
            <a:pPr indent="0" defTabSz="914400">
              <a:lnSpc>
                <a:spcPct val="90000"/>
              </a:lnSpc>
              <a:buNone/>
              <a:tabLst>
                <a:tab algn="l" pos="0"/>
              </a:tabLst>
            </a:pPr>
            <a:r>
              <a:rPr b="0" lang="en-US" sz="6300" spc="-1" strike="noStrike">
                <a:solidFill>
                  <a:schemeClr val="dk1"/>
                </a:solidFill>
                <a:latin typeface="Aptos Display"/>
                <a:ea typeface="DejaVu Sans"/>
              </a:rPr>
              <a:t>Thanks</a:t>
            </a:r>
            <a:endParaRPr b="0" lang="en-US" sz="63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67" name="PlaceHolder 2"/>
          <p:cNvSpPr>
            <a:spLocks noGrp="1"/>
          </p:cNvSpPr>
          <p:nvPr>
            <p:ph/>
          </p:nvPr>
        </p:nvSpPr>
        <p:spPr>
          <a:xfrm>
            <a:off x="964080" y="2969640"/>
            <a:ext cx="6053400" cy="279756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rmAutofit/>
          </a:bodyPr>
          <a:p>
            <a:pPr marL="432000" indent="-228600" defTabSz="914400">
              <a:lnSpc>
                <a:spcPct val="90000"/>
              </a:lnSpc>
              <a:spcBef>
                <a:spcPts val="479"/>
              </a:spcBef>
              <a:buClr>
                <a:srgbClr val="333333"/>
              </a:buClr>
              <a:buFont typeface="Arial"/>
              <a:buChar char="•"/>
            </a:pPr>
            <a:r>
              <a:rPr b="0" lang="en-US" sz="2100" spc="-1" strike="noStrike">
                <a:solidFill>
                  <a:schemeClr val="dk1"/>
                </a:solidFill>
                <a:latin typeface="Calibri"/>
                <a:ea typeface="Calibri"/>
              </a:rPr>
              <a:t>Open-source community ❤️</a:t>
            </a:r>
            <a:endParaRPr b="0" lang="en-US" sz="2100" spc="-1" strike="noStrike">
              <a:solidFill>
                <a:srgbClr val="000000"/>
              </a:solidFill>
              <a:latin typeface="Arial"/>
            </a:endParaRPr>
          </a:p>
          <a:p>
            <a:pPr indent="0" defTabSz="914400">
              <a:lnSpc>
                <a:spcPct val="90000"/>
              </a:lnSpc>
              <a:spcBef>
                <a:spcPts val="641"/>
              </a:spcBef>
              <a:buNone/>
              <a:tabLst>
                <a:tab algn="l" pos="0"/>
              </a:tabLst>
            </a:pPr>
            <a:endParaRPr b="0" lang="en-US" sz="2100" spc="-1" strike="noStrike">
              <a:solidFill>
                <a:srgbClr val="000000"/>
              </a:solidFill>
              <a:latin typeface="Arial"/>
            </a:endParaRPr>
          </a:p>
          <a:p>
            <a:pPr marL="432000" indent="-228600" defTabSz="914400">
              <a:lnSpc>
                <a:spcPct val="90000"/>
              </a:lnSpc>
              <a:spcBef>
                <a:spcPts val="479"/>
              </a:spcBef>
              <a:buClr>
                <a:srgbClr val="333333"/>
              </a:buClr>
              <a:buFont typeface="Arial"/>
              <a:buChar char="•"/>
              <a:tabLst>
                <a:tab algn="l" pos="0"/>
              </a:tabLst>
            </a:pPr>
            <a:r>
              <a:rPr b="0" lang="en-US" sz="2100" spc="-1" strike="noStrike">
                <a:solidFill>
                  <a:schemeClr val="dk1"/>
                </a:solidFill>
                <a:latin typeface="Calibri"/>
                <a:ea typeface="Calibri"/>
              </a:rPr>
              <a:t>All contributors who make this possible</a:t>
            </a:r>
            <a:endParaRPr b="0" lang="en-US" sz="2100" spc="-1" strike="noStrike">
              <a:solidFill>
                <a:srgbClr val="000000"/>
              </a:solidFill>
              <a:latin typeface="Arial"/>
            </a:endParaRPr>
          </a:p>
          <a:p>
            <a:pPr indent="0" defTabSz="914400">
              <a:lnSpc>
                <a:spcPct val="90000"/>
              </a:lnSpc>
              <a:spcBef>
                <a:spcPts val="479"/>
              </a:spcBef>
              <a:buNone/>
              <a:tabLst>
                <a:tab algn="l" pos="0"/>
              </a:tabLst>
            </a:pPr>
            <a:endParaRPr b="0" lang="en-US" sz="2100" spc="-1" strike="noStrike">
              <a:solidFill>
                <a:srgbClr val="000000"/>
              </a:solidFill>
              <a:latin typeface="Arial"/>
            </a:endParaRPr>
          </a:p>
          <a:p>
            <a:pPr marL="432000" indent="-228600" defTabSz="914400">
              <a:lnSpc>
                <a:spcPct val="90000"/>
              </a:lnSpc>
              <a:spcBef>
                <a:spcPts val="479"/>
              </a:spcBef>
              <a:buClr>
                <a:srgbClr val="333333"/>
              </a:buClr>
              <a:buFont typeface="Arial"/>
              <a:buChar char="•"/>
              <a:tabLst>
                <a:tab algn="l" pos="0"/>
              </a:tabLst>
            </a:pPr>
            <a:r>
              <a:rPr b="0" lang="en-US" sz="2100" spc="-1" strike="noStrike">
                <a:solidFill>
                  <a:schemeClr val="dk1"/>
                </a:solidFill>
                <a:latin typeface="Calibri"/>
                <a:ea typeface="Calibri"/>
              </a:rPr>
              <a:t>My colleagues @LogObject</a:t>
            </a:r>
            <a:endParaRPr b="0" lang="en-US" sz="2100" spc="-1" strike="noStrike">
              <a:solidFill>
                <a:srgbClr val="000000"/>
              </a:solidFill>
              <a:latin typeface="Arial"/>
            </a:endParaRPr>
          </a:p>
          <a:p>
            <a:pPr indent="0" defTabSz="914400">
              <a:lnSpc>
                <a:spcPct val="90000"/>
              </a:lnSpc>
              <a:spcBef>
                <a:spcPts val="479"/>
              </a:spcBef>
              <a:buNone/>
              <a:tabLst>
                <a:tab algn="l" pos="0"/>
              </a:tabLst>
            </a:pPr>
            <a:endParaRPr b="0" lang="en-US" sz="2100" spc="-1" strike="noStrike">
              <a:solidFill>
                <a:srgbClr val="000000"/>
              </a:solidFill>
              <a:latin typeface="Arial"/>
            </a:endParaRPr>
          </a:p>
          <a:p>
            <a:pPr marL="432000" indent="-228600" defTabSz="914400">
              <a:lnSpc>
                <a:spcPct val="90000"/>
              </a:lnSpc>
              <a:spcBef>
                <a:spcPts val="479"/>
              </a:spcBef>
              <a:buClr>
                <a:srgbClr val="333333"/>
              </a:buClr>
              <a:buFont typeface="Arial"/>
              <a:buChar char="•"/>
              <a:tabLst>
                <a:tab algn="l" pos="0"/>
              </a:tabLst>
            </a:pPr>
            <a:r>
              <a:rPr b="0" lang="en-US" sz="2100" spc="-1" strike="noStrike">
                <a:solidFill>
                  <a:schemeClr val="dk1"/>
                </a:solidFill>
                <a:latin typeface="Calibri"/>
                <a:ea typeface="Calibri"/>
              </a:rPr>
              <a:t>Our Customers that support the migration</a:t>
            </a:r>
            <a:endParaRPr b="0" lang="en-US" sz="21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6360" cy="113976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p>
            <a:pPr indent="0" algn="ctr" defTabSz="914400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-US" sz="3600" spc="-1" strike="noStrike">
                <a:solidFill>
                  <a:srgbClr val="006699"/>
                </a:solidFill>
                <a:latin typeface="Calibri"/>
                <a:ea typeface="Noto Sans CJK SC"/>
              </a:rPr>
              <a:t>About </a:t>
            </a:r>
            <a:endParaRPr b="0" lang="en-US" sz="360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78" name="Picture 5" descr="A logo of a company&#10;&#10;AI-generated content may be incorrect."/>
          <p:cNvPicPr/>
          <p:nvPr/>
        </p:nvPicPr>
        <p:blipFill>
          <a:blip r:embed="rId1"/>
          <a:stretch/>
        </p:blipFill>
        <p:spPr>
          <a:xfrm>
            <a:off x="6774120" y="2077560"/>
            <a:ext cx="1939680" cy="856080"/>
          </a:xfrm>
          <a:prstGeom prst="rect">
            <a:avLst/>
          </a:prstGeom>
          <a:ln w="0">
            <a:noFill/>
          </a:ln>
        </p:spPr>
      </p:pic>
      <p:sp>
        <p:nvSpPr>
          <p:cNvPr id="79" name="Content Placeholder 2"/>
          <p:cNvSpPr/>
          <p:nvPr/>
        </p:nvSpPr>
        <p:spPr>
          <a:xfrm>
            <a:off x="427320" y="1417320"/>
            <a:ext cx="6950880" cy="46278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rmAutofit/>
          </a:bodyPr>
          <a:p>
            <a:pPr defTabSz="914400">
              <a:lnSpc>
                <a:spcPct val="90000"/>
              </a:lnSpc>
              <a:spcBef>
                <a:spcPts val="479"/>
              </a:spcBef>
              <a:tabLst>
                <a:tab algn="l" pos="0"/>
              </a:tabLst>
            </a:pPr>
            <a:r>
              <a:rPr b="0" lang="en-US" sz="2000" spc="-1" strike="noStrike">
                <a:solidFill>
                  <a:schemeClr val="dk1"/>
                </a:solidFill>
                <a:latin typeface="Calibri"/>
                <a:ea typeface="Calibri"/>
              </a:rPr>
              <a:t>LogObject delivers highly customized software for :</a:t>
            </a:r>
            <a:endParaRPr b="0" lang="en-US" sz="2000" spc="-1" strike="noStrike">
              <a:solidFill>
                <a:srgbClr val="000000"/>
              </a:solidFill>
              <a:latin typeface="Arial"/>
            </a:endParaRPr>
          </a:p>
          <a:p>
            <a:pPr marL="216000" indent="-228600" defTabSz="914400">
              <a:lnSpc>
                <a:spcPct val="90000"/>
              </a:lnSpc>
              <a:spcBef>
                <a:spcPts val="479"/>
              </a:spcBef>
              <a:buClr>
                <a:srgbClr val="333333"/>
              </a:buClr>
              <a:buFont typeface="Arial"/>
              <a:buChar char="•"/>
              <a:tabLst>
                <a:tab algn="l" pos="0"/>
              </a:tabLst>
            </a:pPr>
            <a:r>
              <a:rPr b="0" lang="en-US" sz="2000" spc="-1" strike="noStrike">
                <a:solidFill>
                  <a:schemeClr val="dk1"/>
                </a:solidFill>
                <a:latin typeface="Calibri"/>
                <a:ea typeface="Calibri"/>
              </a:rPr>
              <a:t>Industries: Work Force Management</a:t>
            </a:r>
            <a:endParaRPr b="0" lang="en-US" sz="2000" spc="-1" strike="noStrike">
              <a:solidFill>
                <a:srgbClr val="000000"/>
              </a:solidFill>
              <a:latin typeface="Arial"/>
            </a:endParaRPr>
          </a:p>
          <a:p>
            <a:pPr marL="216000" indent="-228600" defTabSz="914400">
              <a:lnSpc>
                <a:spcPct val="90000"/>
              </a:lnSpc>
              <a:spcBef>
                <a:spcPts val="479"/>
              </a:spcBef>
              <a:buClr>
                <a:srgbClr val="333333"/>
              </a:buClr>
              <a:buFont typeface="Arial"/>
              <a:buChar char="•"/>
              <a:tabLst>
                <a:tab algn="l" pos="0"/>
              </a:tabLst>
            </a:pPr>
            <a:r>
              <a:rPr b="0" lang="en-US" sz="2000" spc="-1" strike="noStrike">
                <a:solidFill>
                  <a:schemeClr val="dk1"/>
                </a:solidFill>
                <a:latin typeface="Calibri"/>
                <a:ea typeface="Calibri"/>
              </a:rPr>
              <a:t>Police and Rescue service: Operations Control Center </a:t>
            </a:r>
            <a:endParaRPr b="0" lang="en-US" sz="2000" spc="-1" strike="noStrike">
              <a:solidFill>
                <a:srgbClr val="000000"/>
              </a:solidFill>
              <a:latin typeface="Arial"/>
            </a:endParaRPr>
          </a:p>
          <a:p>
            <a:pPr marL="216000" indent="-228600" defTabSz="914400">
              <a:lnSpc>
                <a:spcPct val="90000"/>
              </a:lnSpc>
              <a:spcBef>
                <a:spcPts val="479"/>
              </a:spcBef>
              <a:buClr>
                <a:srgbClr val="333333"/>
              </a:buClr>
              <a:buFont typeface="Arial"/>
              <a:buChar char="•"/>
              <a:tabLst>
                <a:tab algn="l" pos="0"/>
              </a:tabLst>
            </a:pPr>
            <a:r>
              <a:rPr b="0" lang="en-US" sz="2000" spc="-1" strike="noStrike">
                <a:solidFill>
                  <a:schemeClr val="dk1"/>
                </a:solidFill>
                <a:latin typeface="Calibri"/>
                <a:ea typeface="Calibri"/>
              </a:rPr>
              <a:t>Documentation and Journal management</a:t>
            </a:r>
            <a:endParaRPr b="0" lang="en-US" sz="2000" spc="-1" strike="noStrike">
              <a:solidFill>
                <a:srgbClr val="000000"/>
              </a:solidFill>
              <a:latin typeface="Arial"/>
            </a:endParaRPr>
          </a:p>
          <a:p>
            <a:pPr defTabSz="914400">
              <a:lnSpc>
                <a:spcPct val="90000"/>
              </a:lnSpc>
              <a:spcBef>
                <a:spcPts val="479"/>
              </a:spcBef>
              <a:tabLst>
                <a:tab algn="l" pos="0"/>
              </a:tabLst>
            </a:pPr>
            <a:endParaRPr b="0" lang="en-US" sz="2000" spc="-1" strike="noStrike">
              <a:solidFill>
                <a:srgbClr val="000000"/>
              </a:solidFill>
              <a:latin typeface="Arial"/>
            </a:endParaRPr>
          </a:p>
          <a:p>
            <a:pPr defTabSz="914400">
              <a:lnSpc>
                <a:spcPct val="90000"/>
              </a:lnSpc>
              <a:spcBef>
                <a:spcPts val="479"/>
              </a:spcBef>
              <a:tabLst>
                <a:tab algn="l" pos="0"/>
              </a:tabLst>
            </a:pPr>
            <a:endParaRPr b="0" lang="en-US" sz="2000" spc="-1" strike="noStrike">
              <a:solidFill>
                <a:srgbClr val="000000"/>
              </a:solidFill>
              <a:latin typeface="Arial"/>
            </a:endParaRPr>
          </a:p>
          <a:p>
            <a:pPr marL="216000" indent="-228600" defTabSz="914400">
              <a:lnSpc>
                <a:spcPct val="90000"/>
              </a:lnSpc>
              <a:spcBef>
                <a:spcPts val="479"/>
              </a:spcBef>
              <a:buClr>
                <a:srgbClr val="333333"/>
              </a:buClr>
              <a:buFont typeface="Arial"/>
              <a:buChar char="•"/>
              <a:tabLst>
                <a:tab algn="l" pos="0"/>
              </a:tabLst>
            </a:pPr>
            <a:r>
              <a:rPr b="0" lang="en-US" sz="2000" spc="-1" strike="noStrike">
                <a:solidFill>
                  <a:schemeClr val="dk1"/>
                </a:solidFill>
                <a:latin typeface="Calibri"/>
                <a:ea typeface="Calibri"/>
              </a:rPr>
              <a:t> </a:t>
            </a:r>
            <a:r>
              <a:rPr b="0" lang="en-US" sz="2000" spc="-1" strike="noStrike">
                <a:solidFill>
                  <a:schemeClr val="dk1"/>
                </a:solidFill>
                <a:latin typeface="Calibri"/>
                <a:ea typeface="Calibri"/>
              </a:rPr>
              <a:t>157 customers</a:t>
            </a:r>
            <a:endParaRPr b="0" lang="en-US" sz="2000" spc="-1" strike="noStrike">
              <a:solidFill>
                <a:srgbClr val="000000"/>
              </a:solidFill>
              <a:latin typeface="Arial"/>
            </a:endParaRPr>
          </a:p>
          <a:p>
            <a:pPr marL="216000" indent="-228600" defTabSz="914400">
              <a:lnSpc>
                <a:spcPct val="90000"/>
              </a:lnSpc>
              <a:spcBef>
                <a:spcPts val="479"/>
              </a:spcBef>
              <a:buClr>
                <a:srgbClr val="333333"/>
              </a:buClr>
              <a:buFont typeface="Arial"/>
              <a:buChar char="•"/>
              <a:tabLst>
                <a:tab algn="l" pos="0"/>
              </a:tabLst>
            </a:pPr>
            <a:r>
              <a:rPr b="0" lang="en-US" sz="2000" spc="-1" strike="noStrike">
                <a:solidFill>
                  <a:schemeClr val="dk1"/>
                </a:solidFill>
                <a:latin typeface="Calibri"/>
                <a:ea typeface="Calibri"/>
              </a:rPr>
              <a:t> </a:t>
            </a:r>
            <a:r>
              <a:rPr b="0" lang="en-US" sz="2000" spc="-1" strike="noStrike">
                <a:solidFill>
                  <a:schemeClr val="dk1"/>
                </a:solidFill>
                <a:latin typeface="Calibri"/>
                <a:ea typeface="Calibri"/>
              </a:rPr>
              <a:t>80'000 users</a:t>
            </a:r>
            <a:endParaRPr b="0" lang="en-US" sz="2000" spc="-1" strike="noStrike">
              <a:solidFill>
                <a:srgbClr val="000000"/>
              </a:solidFill>
              <a:latin typeface="Arial"/>
            </a:endParaRPr>
          </a:p>
          <a:p>
            <a:pPr defTabSz="914400">
              <a:lnSpc>
                <a:spcPct val="90000"/>
              </a:lnSpc>
              <a:spcBef>
                <a:spcPts val="479"/>
              </a:spcBef>
              <a:tabLst>
                <a:tab algn="l" pos="0"/>
              </a:tabLst>
            </a:pPr>
            <a:endParaRPr b="0" lang="en-US" sz="2000" spc="-1" strike="noStrike">
              <a:solidFill>
                <a:srgbClr val="000000"/>
              </a:solidFill>
              <a:latin typeface="Arial"/>
            </a:endParaRPr>
          </a:p>
          <a:p>
            <a:pPr marL="216000" indent="-228600" defTabSz="914400">
              <a:lnSpc>
                <a:spcPct val="90000"/>
              </a:lnSpc>
              <a:spcBef>
                <a:spcPts val="479"/>
              </a:spcBef>
              <a:buClr>
                <a:srgbClr val="333333"/>
              </a:buClr>
              <a:buFont typeface="Arial"/>
              <a:buChar char="•"/>
              <a:tabLst>
                <a:tab algn="l" pos="0"/>
              </a:tabLst>
            </a:pPr>
            <a:r>
              <a:rPr b="0" lang="en-US" sz="2000" spc="-1" strike="noStrike">
                <a:solidFill>
                  <a:schemeClr val="dk1"/>
                </a:solidFill>
                <a:latin typeface="Calibri"/>
                <a:ea typeface="Calibri"/>
              </a:rPr>
              <a:t> </a:t>
            </a:r>
            <a:r>
              <a:rPr b="0" lang="en-US" sz="2000" spc="-1" strike="noStrike">
                <a:solidFill>
                  <a:schemeClr val="dk1"/>
                </a:solidFill>
                <a:latin typeface="Calibri"/>
                <a:ea typeface="Calibri"/>
              </a:rPr>
              <a:t>High Customized Application</a:t>
            </a:r>
            <a:endParaRPr b="0" lang="en-US" sz="2000" spc="-1" strike="noStrike">
              <a:solidFill>
                <a:srgbClr val="000000"/>
              </a:solidFill>
              <a:latin typeface="Arial"/>
            </a:endParaRPr>
          </a:p>
          <a:p>
            <a:pPr marL="216000" indent="-228600" defTabSz="914400">
              <a:lnSpc>
                <a:spcPct val="90000"/>
              </a:lnSpc>
              <a:spcBef>
                <a:spcPts val="479"/>
              </a:spcBef>
              <a:buClr>
                <a:srgbClr val="333333"/>
              </a:buClr>
              <a:buFont typeface="Arial"/>
              <a:buChar char="•"/>
              <a:tabLst>
                <a:tab algn="l" pos="0"/>
              </a:tabLst>
            </a:pPr>
            <a:r>
              <a:rPr b="0" lang="en-US" sz="2000" spc="-1" strike="noStrike">
                <a:solidFill>
                  <a:schemeClr val="dk1"/>
                </a:solidFill>
                <a:latin typeface="Calibri"/>
                <a:ea typeface="Calibri"/>
              </a:rPr>
              <a:t> </a:t>
            </a:r>
            <a:r>
              <a:rPr b="0" lang="en-US" sz="2000" spc="-1" strike="noStrike">
                <a:solidFill>
                  <a:schemeClr val="dk1"/>
                </a:solidFill>
                <a:latin typeface="Calibri"/>
                <a:ea typeface="Calibri"/>
              </a:rPr>
              <a:t>Mostly on premises deployment</a:t>
            </a:r>
            <a:endParaRPr b="0" lang="en-US" sz="2000" spc="-1" strike="noStrike">
              <a:solidFill>
                <a:srgbClr val="000000"/>
              </a:solidFill>
              <a:latin typeface="Arial"/>
            </a:endParaRPr>
          </a:p>
          <a:p>
            <a:pPr defTabSz="914400">
              <a:lnSpc>
                <a:spcPct val="90000"/>
              </a:lnSpc>
              <a:spcBef>
                <a:spcPts val="479"/>
              </a:spcBef>
              <a:tabLst>
                <a:tab algn="l" pos="0"/>
              </a:tabLst>
            </a:pPr>
            <a:endParaRPr b="0" lang="en-US" sz="20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6360" cy="113976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p>
            <a:pPr indent="0" algn="ctr" defTabSz="914400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-US" sz="3600" spc="-1" strike="noStrike">
                <a:solidFill>
                  <a:srgbClr val="006699"/>
                </a:solidFill>
                <a:latin typeface="Calibri"/>
                <a:ea typeface="Noto Sans CJK SC"/>
              </a:rPr>
              <a:t>SQL Code Base Size</a:t>
            </a:r>
            <a:endParaRPr b="0" lang="en-US" sz="36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81" name="PlaceHolder 2"/>
          <p:cNvSpPr>
            <a:spLocks noGrp="1"/>
          </p:cNvSpPr>
          <p:nvPr>
            <p:ph/>
          </p:nvPr>
        </p:nvSpPr>
        <p:spPr>
          <a:xfrm>
            <a:off x="457200" y="1600200"/>
            <a:ext cx="8226360" cy="45226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Autofit/>
          </a:bodyPr>
          <a:p>
            <a:pPr marL="451080" indent="-343080" defTabSz="914400">
              <a:lnSpc>
                <a:spcPct val="100000"/>
              </a:lnSpc>
              <a:spcBef>
                <a:spcPts val="479"/>
              </a:spcBef>
              <a:buNone/>
              <a:tabLst>
                <a:tab algn="l" pos="0"/>
              </a:tabLst>
            </a:pPr>
            <a:r>
              <a:rPr b="0" lang="en-US" sz="2000" spc="-1" strike="noStrike">
                <a:solidFill>
                  <a:srgbClr val="333333"/>
                </a:solidFill>
                <a:latin typeface="Calibri"/>
                <a:ea typeface="Noto Sans CJK SC"/>
              </a:rPr>
              <a:t>Files: 33’092</a:t>
            </a:r>
            <a:endParaRPr b="0" lang="en-US" sz="2000" spc="-1" strike="noStrike">
              <a:solidFill>
                <a:srgbClr val="000000"/>
              </a:solidFill>
              <a:latin typeface="Arial"/>
            </a:endParaRPr>
          </a:p>
          <a:p>
            <a:pPr marL="451080" indent="-343080" defTabSz="914400">
              <a:lnSpc>
                <a:spcPct val="100000"/>
              </a:lnSpc>
              <a:spcBef>
                <a:spcPts val="479"/>
              </a:spcBef>
              <a:buNone/>
              <a:tabLst>
                <a:tab algn="l" pos="0"/>
              </a:tabLst>
            </a:pPr>
            <a:r>
              <a:rPr b="0" lang="en-US" sz="2000" spc="-1" strike="noStrike">
                <a:solidFill>
                  <a:srgbClr val="333333"/>
                </a:solidFill>
                <a:latin typeface="Calibri"/>
                <a:ea typeface="Noto Sans CJK SC"/>
              </a:rPr>
              <a:t>SQL Code lines: ~680'000</a:t>
            </a:r>
            <a:endParaRPr b="0" lang="en-US" sz="200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82" name="Picture 5" descr=""/>
          <p:cNvPicPr/>
          <p:nvPr/>
        </p:nvPicPr>
        <p:blipFill>
          <a:blip r:embed="rId1"/>
          <a:stretch/>
        </p:blipFill>
        <p:spPr>
          <a:xfrm>
            <a:off x="2658960" y="2654640"/>
            <a:ext cx="5790600" cy="1884240"/>
          </a:xfrm>
          <a:prstGeom prst="rect">
            <a:avLst/>
          </a:prstGeom>
          <a:ln w="0">
            <a:noFill/>
          </a:ln>
        </p:spPr>
      </p:pic>
      <p:sp>
        <p:nvSpPr>
          <p:cNvPr id="83" name="TextBox 4"/>
          <p:cNvSpPr/>
          <p:nvPr/>
        </p:nvSpPr>
        <p:spPr>
          <a:xfrm>
            <a:off x="591120" y="4857840"/>
            <a:ext cx="5425200" cy="13093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marL="285840" indent="-285840" defTabSz="91440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b="0" lang="en-US" sz="2000" spc="-1" strike="noStrike">
                <a:solidFill>
                  <a:schemeClr val="dk1"/>
                </a:solidFill>
                <a:latin typeface="Calibri"/>
                <a:ea typeface="Calibri"/>
              </a:rPr>
              <a:t>Backend in Java</a:t>
            </a:r>
            <a:endParaRPr b="0" lang="en-US" sz="2000" spc="-1" strike="noStrike">
              <a:solidFill>
                <a:srgbClr val="000000"/>
              </a:solidFill>
              <a:latin typeface="Arial"/>
            </a:endParaRPr>
          </a:p>
          <a:p>
            <a:pPr marL="285840" indent="-285840" defTabSz="91440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b="0" lang="en-US" sz="2000" spc="-1" strike="noStrike">
                <a:solidFill>
                  <a:schemeClr val="dk1"/>
                </a:solidFill>
                <a:latin typeface="Calibri"/>
                <a:ea typeface="Calibri"/>
              </a:rPr>
              <a:t>We use Hibernate and JDBC direct access</a:t>
            </a:r>
            <a:endParaRPr b="0" lang="en-US" sz="2000" spc="-1" strike="noStrike">
              <a:solidFill>
                <a:srgbClr val="000000"/>
              </a:solidFill>
              <a:latin typeface="Arial"/>
            </a:endParaRPr>
          </a:p>
          <a:p>
            <a:pPr marL="285840" indent="-285840" defTabSz="91440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b="0" lang="en-US" sz="2000" spc="-1" strike="noStrike">
                <a:solidFill>
                  <a:schemeClr val="dk1"/>
                </a:solidFill>
                <a:latin typeface="Calibri"/>
                <a:ea typeface="Calibri"/>
              </a:rPr>
              <a:t>We have a lot of generated queries</a:t>
            </a:r>
            <a:endParaRPr b="0" lang="en-US" sz="2000" spc="-1" strike="noStrike">
              <a:solidFill>
                <a:srgbClr val="000000"/>
              </a:solidFill>
              <a:latin typeface="Arial"/>
            </a:endParaRPr>
          </a:p>
          <a:p>
            <a:pPr marL="285840" indent="-285840" defTabSz="91440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b="0" lang="en-US" sz="2000" spc="-1" strike="noStrike">
                <a:solidFill>
                  <a:schemeClr val="dk1"/>
                </a:solidFill>
                <a:latin typeface="Calibri"/>
                <a:ea typeface="Calibri"/>
              </a:rPr>
              <a:t>We had a lot of PL-SQL code</a:t>
            </a:r>
            <a:endParaRPr b="0" lang="en-US" sz="20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6360" cy="113976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p>
            <a:pPr indent="0" algn="ctr" defTabSz="914400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-US" sz="3600" spc="-1" strike="noStrike">
                <a:solidFill>
                  <a:srgbClr val="006699"/>
                </a:solidFill>
                <a:latin typeface="Calibri"/>
                <a:ea typeface="Noto Sans CJK SC"/>
              </a:rPr>
              <a:t>Motivation and Goal</a:t>
            </a:r>
            <a:endParaRPr b="0" lang="en-US" sz="36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85" name="PlaceHolder 2"/>
          <p:cNvSpPr>
            <a:spLocks noGrp="1"/>
          </p:cNvSpPr>
          <p:nvPr>
            <p:ph/>
          </p:nvPr>
        </p:nvSpPr>
        <p:spPr>
          <a:xfrm>
            <a:off x="457200" y="1600200"/>
            <a:ext cx="8226360" cy="45226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Autofit/>
          </a:bodyPr>
          <a:p>
            <a:pPr marL="432000" indent="-324000" defTabSz="914400">
              <a:lnSpc>
                <a:spcPct val="100000"/>
              </a:lnSpc>
              <a:spcBef>
                <a:spcPts val="479"/>
              </a:spcBef>
              <a:buClr>
                <a:srgbClr val="333333"/>
              </a:buClr>
              <a:buFont typeface="Arial"/>
              <a:buChar char="•"/>
            </a:pPr>
            <a:r>
              <a:rPr b="0" lang="en-US" sz="2400" spc="-1" strike="noStrike">
                <a:solidFill>
                  <a:srgbClr val="333333"/>
                </a:solidFill>
                <a:latin typeface="Calibri"/>
                <a:ea typeface="Calibri"/>
              </a:rPr>
              <a:t> </a:t>
            </a:r>
            <a:r>
              <a:rPr b="0" lang="en-US" sz="2400" spc="-1" strike="noStrike">
                <a:solidFill>
                  <a:srgbClr val="333333"/>
                </a:solidFill>
                <a:latin typeface="Calibri"/>
                <a:ea typeface="Calibri"/>
              </a:rPr>
              <a:t>Deploy everywhere</a:t>
            </a:r>
            <a:endParaRPr b="0" lang="en-US" sz="2400" spc="-1" strike="noStrike">
              <a:solidFill>
                <a:srgbClr val="000000"/>
              </a:solidFill>
              <a:latin typeface="Arial"/>
            </a:endParaRPr>
          </a:p>
          <a:p>
            <a:pPr marL="432000" indent="-324000" defTabSz="914400">
              <a:lnSpc>
                <a:spcPct val="100000"/>
              </a:lnSpc>
              <a:spcBef>
                <a:spcPts val="479"/>
              </a:spcBef>
              <a:buClr>
                <a:srgbClr val="333333"/>
              </a:buClr>
              <a:buFont typeface="Arial"/>
              <a:buChar char="•"/>
            </a:pPr>
            <a:r>
              <a:rPr b="0" lang="en-US" sz="2400" spc="-1" strike="noStrike">
                <a:solidFill>
                  <a:srgbClr val="333333"/>
                </a:solidFill>
                <a:latin typeface="Calibri"/>
                <a:ea typeface="Calibri"/>
              </a:rPr>
              <a:t> </a:t>
            </a:r>
            <a:r>
              <a:rPr b="0" lang="en-US" sz="2400" spc="-1" strike="noStrike">
                <a:solidFill>
                  <a:srgbClr val="333333"/>
                </a:solidFill>
                <a:latin typeface="Calibri"/>
                <a:ea typeface="Calibri"/>
              </a:rPr>
              <a:t>Reduce database vendor lock-in</a:t>
            </a:r>
            <a:endParaRPr b="0" lang="en-US" sz="2400" spc="-1" strike="noStrike">
              <a:solidFill>
                <a:srgbClr val="000000"/>
              </a:solidFill>
              <a:latin typeface="Arial"/>
            </a:endParaRPr>
          </a:p>
          <a:p>
            <a:pPr marL="432000" indent="-324000" defTabSz="914400">
              <a:lnSpc>
                <a:spcPct val="100000"/>
              </a:lnSpc>
              <a:spcBef>
                <a:spcPts val="479"/>
              </a:spcBef>
              <a:buClr>
                <a:srgbClr val="333333"/>
              </a:buClr>
              <a:buFont typeface="Arial"/>
              <a:buChar char="•"/>
            </a:pPr>
            <a:r>
              <a:rPr b="0" lang="en-US" sz="2400" spc="-1" strike="noStrike">
                <a:solidFill>
                  <a:srgbClr val="333333"/>
                </a:solidFill>
                <a:latin typeface="Calibri"/>
                <a:ea typeface="Calibri"/>
              </a:rPr>
              <a:t> </a:t>
            </a:r>
            <a:r>
              <a:rPr b="0" lang="en-US" sz="2400" spc="-1" strike="noStrike">
                <a:solidFill>
                  <a:srgbClr val="333333"/>
                </a:solidFill>
                <a:latin typeface="Calibri"/>
                <a:ea typeface="Calibri"/>
              </a:rPr>
              <a:t>Flexibility and cost</a:t>
            </a:r>
            <a:endParaRPr b="0" lang="en-US" sz="2400" spc="-1" strike="noStrike">
              <a:solidFill>
                <a:srgbClr val="000000"/>
              </a:solidFill>
              <a:latin typeface="Arial"/>
            </a:endParaRPr>
          </a:p>
          <a:p>
            <a:pPr marL="432000" indent="-324000" defTabSz="914400">
              <a:lnSpc>
                <a:spcPct val="100000"/>
              </a:lnSpc>
              <a:spcBef>
                <a:spcPts val="479"/>
              </a:spcBef>
              <a:buClr>
                <a:srgbClr val="333333"/>
              </a:buClr>
              <a:buFont typeface="Arial"/>
              <a:buChar char="•"/>
            </a:pPr>
            <a:r>
              <a:rPr b="0" lang="en-US" sz="2400" spc="-1" strike="noStrike">
                <a:solidFill>
                  <a:srgbClr val="333333"/>
                </a:solidFill>
                <a:latin typeface="Calibri"/>
                <a:ea typeface="Calibri"/>
              </a:rPr>
              <a:t> </a:t>
            </a:r>
            <a:r>
              <a:rPr b="0" lang="en-US" sz="2400" spc="-1" strike="noStrike">
                <a:solidFill>
                  <a:srgbClr val="333333"/>
                </a:solidFill>
                <a:latin typeface="Calibri"/>
                <a:ea typeface="Calibri"/>
              </a:rPr>
              <a:t>Requirement from customers</a:t>
            </a:r>
            <a:endParaRPr b="0" lang="en-US" sz="2400" spc="-1" strike="noStrike">
              <a:solidFill>
                <a:srgbClr val="000000"/>
              </a:solidFill>
              <a:latin typeface="Arial"/>
            </a:endParaRPr>
          </a:p>
          <a:p>
            <a:pPr marL="432000" indent="-324000" defTabSz="914400">
              <a:lnSpc>
                <a:spcPct val="100000"/>
              </a:lnSpc>
              <a:spcBef>
                <a:spcPts val="479"/>
              </a:spcBef>
              <a:buClr>
                <a:srgbClr val="333333"/>
              </a:buClr>
              <a:buFont typeface="Arial"/>
              <a:buChar char="•"/>
            </a:pPr>
            <a:r>
              <a:rPr b="0" lang="en-US" sz="2400" spc="-1" strike="noStrike">
                <a:solidFill>
                  <a:srgbClr val="333333"/>
                </a:solidFill>
                <a:latin typeface="Calibri"/>
                <a:ea typeface="Calibri"/>
              </a:rPr>
              <a:t> </a:t>
            </a:r>
            <a:r>
              <a:rPr b="0" lang="en-US" sz="2400" spc="-1" strike="noStrike">
                <a:solidFill>
                  <a:srgbClr val="333333"/>
                </a:solidFill>
                <a:latin typeface="Calibri"/>
                <a:ea typeface="Calibri"/>
              </a:rPr>
              <a:t>Keep compatibility and support</a:t>
            </a:r>
            <a:endParaRPr b="0" lang="en-US" sz="24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6360" cy="113976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p>
            <a:pPr indent="0" algn="ctr" defTabSz="914400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-US" sz="3600" spc="-1" strike="noStrike">
                <a:solidFill>
                  <a:srgbClr val="006699"/>
                </a:solidFill>
                <a:latin typeface="Calibri"/>
                <a:ea typeface="Noto Sans CJK SC"/>
              </a:rPr>
              <a:t>Prepare with solid knowledge</a:t>
            </a:r>
            <a:endParaRPr b="0" lang="en-US" sz="360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87" name="Picture 4" descr=""/>
          <p:cNvPicPr/>
          <p:nvPr/>
        </p:nvPicPr>
        <p:blipFill>
          <a:blip r:embed="rId1"/>
          <a:stretch/>
        </p:blipFill>
        <p:spPr>
          <a:xfrm>
            <a:off x="4454280" y="2777400"/>
            <a:ext cx="3912840" cy="3257280"/>
          </a:xfrm>
          <a:prstGeom prst="rect">
            <a:avLst/>
          </a:prstGeom>
          <a:ln w="0">
            <a:noFill/>
          </a:ln>
        </p:spPr>
      </p:pic>
      <p:sp>
        <p:nvSpPr>
          <p:cNvPr id="88" name="PlaceHolder 2"/>
          <p:cNvSpPr>
            <a:spLocks noGrp="1"/>
          </p:cNvSpPr>
          <p:nvPr>
            <p:ph/>
          </p:nvPr>
        </p:nvSpPr>
        <p:spPr>
          <a:xfrm>
            <a:off x="457200" y="1600200"/>
            <a:ext cx="8226360" cy="45226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Autofit/>
          </a:bodyPr>
          <a:p>
            <a:pPr marL="432000" indent="-324000" defTabSz="914400">
              <a:lnSpc>
                <a:spcPct val="100000"/>
              </a:lnSpc>
              <a:spcBef>
                <a:spcPts val="479"/>
              </a:spcBef>
              <a:buClr>
                <a:srgbClr val="333333"/>
              </a:buClr>
              <a:buFont typeface="Arial"/>
              <a:buChar char="•"/>
            </a:pPr>
            <a:r>
              <a:rPr b="0" lang="en-US" sz="2400" spc="-1" strike="noStrike">
                <a:solidFill>
                  <a:srgbClr val="333333"/>
                </a:solidFill>
                <a:latin typeface="Calibri"/>
                <a:ea typeface="Calibri"/>
              </a:rPr>
              <a:t> </a:t>
            </a:r>
            <a:r>
              <a:rPr b="0" lang="en-US" sz="2400" spc="-1" strike="noStrike">
                <a:solidFill>
                  <a:srgbClr val="333333"/>
                </a:solidFill>
                <a:latin typeface="Calibri"/>
                <a:ea typeface="Calibri"/>
              </a:rPr>
              <a:t>Collaboration and consulting</a:t>
            </a:r>
            <a:endParaRPr b="0" lang="en-US" sz="2400" spc="-1" strike="noStrike">
              <a:solidFill>
                <a:srgbClr val="000000"/>
              </a:solidFill>
              <a:latin typeface="Arial"/>
            </a:endParaRPr>
          </a:p>
          <a:p>
            <a:pPr marL="432000" indent="-324000" defTabSz="914400">
              <a:lnSpc>
                <a:spcPct val="100000"/>
              </a:lnSpc>
              <a:spcBef>
                <a:spcPts val="479"/>
              </a:spcBef>
              <a:buClr>
                <a:srgbClr val="333333"/>
              </a:buClr>
              <a:buFont typeface="Arial"/>
              <a:buChar char="•"/>
            </a:pPr>
            <a:r>
              <a:rPr b="0" lang="en-US" sz="2400" spc="-1" strike="noStrike">
                <a:solidFill>
                  <a:srgbClr val="333333"/>
                </a:solidFill>
                <a:latin typeface="Calibri"/>
                <a:ea typeface="Calibri"/>
              </a:rPr>
              <a:t> </a:t>
            </a:r>
            <a:r>
              <a:rPr b="0" lang="en-US" sz="2400" spc="-1" strike="noStrike">
                <a:solidFill>
                  <a:srgbClr val="333333"/>
                </a:solidFill>
                <a:latin typeface="Calibri"/>
                <a:ea typeface="Calibri"/>
              </a:rPr>
              <a:t>Personal growth &amp; diploma 😄</a:t>
            </a:r>
            <a:endParaRPr b="0" lang="en-US" sz="2400" spc="-1" strike="noStrike">
              <a:solidFill>
                <a:srgbClr val="000000"/>
              </a:solidFill>
              <a:latin typeface="Arial"/>
            </a:endParaRPr>
          </a:p>
          <a:p>
            <a:pPr indent="0" defTabSz="914400">
              <a:lnSpc>
                <a:spcPct val="100000"/>
              </a:lnSpc>
              <a:spcBef>
                <a:spcPts val="479"/>
              </a:spcBef>
              <a:buNone/>
              <a:tabLst>
                <a:tab algn="l" pos="0"/>
              </a:tabLst>
            </a:pPr>
            <a:endParaRPr b="0" lang="en-US" sz="2400" spc="-1" strike="noStrike">
              <a:solidFill>
                <a:srgbClr val="000000"/>
              </a:solidFill>
              <a:latin typeface="Arial"/>
            </a:endParaRPr>
          </a:p>
          <a:p>
            <a:pPr indent="0" defTabSz="914400">
              <a:lnSpc>
                <a:spcPct val="100000"/>
              </a:lnSpc>
              <a:spcBef>
                <a:spcPts val="479"/>
              </a:spcBef>
              <a:buNone/>
              <a:tabLst>
                <a:tab algn="l" pos="0"/>
              </a:tabLst>
            </a:pPr>
            <a:r>
              <a:rPr b="0" lang="en-US" sz="2400" spc="-1" strike="noStrike">
                <a:solidFill>
                  <a:srgbClr val="333333"/>
                </a:solidFill>
                <a:latin typeface="Calibri"/>
                <a:ea typeface="Calibri"/>
              </a:rPr>
              <a:t> </a:t>
            </a:r>
            <a:r>
              <a:rPr b="0" lang="en-US" sz="2400" spc="-1" strike="noStrike">
                <a:solidFill>
                  <a:srgbClr val="333333"/>
                </a:solidFill>
                <a:latin typeface="Calibri"/>
                <a:ea typeface="Calibri"/>
              </a:rPr>
              <a:t>Thanks a lot, DBI</a:t>
            </a:r>
            <a:endParaRPr b="0" lang="en-US" sz="2400" spc="-1" strike="noStrike">
              <a:solidFill>
                <a:srgbClr val="000000"/>
              </a:solidFill>
              <a:latin typeface="Arial"/>
            </a:endParaRPr>
          </a:p>
          <a:p>
            <a:pPr indent="0" defTabSz="914400">
              <a:lnSpc>
                <a:spcPct val="100000"/>
              </a:lnSpc>
              <a:spcBef>
                <a:spcPts val="479"/>
              </a:spcBef>
              <a:buNone/>
              <a:tabLst>
                <a:tab algn="l" pos="0"/>
              </a:tabLst>
            </a:pPr>
            <a:endParaRPr b="0" lang="en-US" sz="2400" spc="-1" strike="noStrike">
              <a:solidFill>
                <a:srgbClr val="000000"/>
              </a:solidFill>
              <a:latin typeface="Arial"/>
            </a:endParaRPr>
          </a:p>
          <a:p>
            <a:pPr indent="0" defTabSz="914400">
              <a:lnSpc>
                <a:spcPct val="100000"/>
              </a:lnSpc>
              <a:spcBef>
                <a:spcPts val="479"/>
              </a:spcBef>
              <a:buNone/>
              <a:tabLst>
                <a:tab algn="l" pos="0"/>
              </a:tabLst>
            </a:pPr>
            <a:endParaRPr b="0" lang="en-US" sz="24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6360" cy="113976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p>
            <a:pPr indent="0" algn="ctr" defTabSz="914400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-US" sz="3600" spc="-1" strike="noStrike">
                <a:solidFill>
                  <a:srgbClr val="006699"/>
                </a:solidFill>
                <a:latin typeface="Calibri"/>
                <a:ea typeface="Noto Sans CJK SC"/>
              </a:rPr>
              <a:t>Prepare with solid knowledge</a:t>
            </a:r>
            <a:endParaRPr b="0" lang="en-US" sz="36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90" name="PlaceHolder 2"/>
          <p:cNvSpPr>
            <a:spLocks noGrp="1"/>
          </p:cNvSpPr>
          <p:nvPr>
            <p:ph/>
          </p:nvPr>
        </p:nvSpPr>
        <p:spPr>
          <a:xfrm>
            <a:off x="1486080" y="1549800"/>
            <a:ext cx="6168960" cy="91296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Autofit/>
          </a:bodyPr>
          <a:p>
            <a:pPr marL="432000" indent="0" defTabSz="914400">
              <a:lnSpc>
                <a:spcPct val="100000"/>
              </a:lnSpc>
              <a:spcBef>
                <a:spcPts val="479"/>
              </a:spcBef>
              <a:buNone/>
              <a:tabLst>
                <a:tab algn="l" pos="0"/>
              </a:tabLst>
            </a:pPr>
            <a:r>
              <a:rPr b="0" lang="en-US" sz="2400" spc="-1" strike="noStrike">
                <a:solidFill>
                  <a:srgbClr val="333333"/>
                </a:solidFill>
                <a:latin typeface="Calibri"/>
                <a:ea typeface="Calibri"/>
              </a:rPr>
              <a:t>Many thanks to Daniel and PGDay </a:t>
            </a:r>
            <a:endParaRPr b="0" lang="en-US" sz="2400" spc="-1" strike="noStrike">
              <a:solidFill>
                <a:srgbClr val="000000"/>
              </a:solidFill>
              <a:latin typeface="Arial"/>
            </a:endParaRPr>
          </a:p>
          <a:p>
            <a:pPr marL="432000" indent="0" defTabSz="914400">
              <a:lnSpc>
                <a:spcPct val="100000"/>
              </a:lnSpc>
              <a:spcBef>
                <a:spcPts val="479"/>
              </a:spcBef>
              <a:buNone/>
              <a:tabLst>
                <a:tab algn="l" pos="0"/>
              </a:tabLst>
            </a:pPr>
            <a:endParaRPr b="0" lang="en-US" sz="2400" spc="-1" strike="noStrike">
              <a:solidFill>
                <a:srgbClr val="000000"/>
              </a:solidFill>
              <a:latin typeface="Arial"/>
            </a:endParaRPr>
          </a:p>
          <a:p>
            <a:pPr marL="432000" indent="0" defTabSz="914400">
              <a:lnSpc>
                <a:spcPct val="100000"/>
              </a:lnSpc>
              <a:spcBef>
                <a:spcPts val="479"/>
              </a:spcBef>
              <a:buNone/>
              <a:tabLst>
                <a:tab algn="l" pos="0"/>
              </a:tabLst>
            </a:pPr>
            <a:endParaRPr b="0" lang="en-US" sz="240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91" name="Picture 531" descr=""/>
          <p:cNvPicPr/>
          <p:nvPr/>
        </p:nvPicPr>
        <p:blipFill>
          <a:blip r:embed="rId1"/>
          <a:stretch/>
        </p:blipFill>
        <p:spPr>
          <a:xfrm>
            <a:off x="1713600" y="2464200"/>
            <a:ext cx="5713560" cy="393516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6360" cy="113976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p>
            <a:pPr indent="0" algn="ctr" defTabSz="914400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-US" sz="3600" spc="-1" strike="noStrike">
                <a:solidFill>
                  <a:srgbClr val="006699"/>
                </a:solidFill>
                <a:latin typeface="Calibri"/>
                <a:ea typeface="Noto Sans CJK SC"/>
              </a:rPr>
              <a:t>Evaluation</a:t>
            </a:r>
            <a:endParaRPr b="0" lang="en-US" sz="36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93" name="TextBox 533"/>
          <p:cNvSpPr/>
          <p:nvPr/>
        </p:nvSpPr>
        <p:spPr>
          <a:xfrm>
            <a:off x="685800" y="1308960"/>
            <a:ext cx="7770960" cy="55144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defTabSz="914400">
              <a:lnSpc>
                <a:spcPct val="100000"/>
              </a:lnSpc>
              <a:spcBef>
                <a:spcPts val="479"/>
              </a:spcBef>
              <a:tabLst>
                <a:tab algn="l" pos="0"/>
              </a:tabLst>
            </a:pPr>
            <a:r>
              <a:rPr b="0" lang="en-US" sz="2400" spc="-1" strike="noStrike">
                <a:solidFill>
                  <a:srgbClr val="333333"/>
                </a:solidFill>
                <a:latin typeface="Calibri"/>
                <a:ea typeface="Calibri"/>
              </a:rPr>
              <a:t>Write of benchmark tool to compare as much as possible Oracle to Postgres.</a:t>
            </a:r>
            <a:endParaRPr b="0" lang="en-US" sz="2400" spc="-1" strike="noStrike">
              <a:solidFill>
                <a:srgbClr val="000000"/>
              </a:solidFill>
              <a:latin typeface="Arial"/>
            </a:endParaRPr>
          </a:p>
          <a:p>
            <a:pPr defTabSz="914400">
              <a:lnSpc>
                <a:spcPct val="100000"/>
              </a:lnSpc>
              <a:spcBef>
                <a:spcPts val="479"/>
              </a:spcBef>
              <a:tabLst>
                <a:tab algn="l" pos="0"/>
              </a:tabLst>
            </a:pPr>
            <a:endParaRPr b="0" lang="en-US" sz="2400" spc="-1" strike="noStrike">
              <a:solidFill>
                <a:srgbClr val="000000"/>
              </a:solidFill>
              <a:latin typeface="Arial"/>
            </a:endParaRPr>
          </a:p>
          <a:p>
            <a:pPr defTabSz="914400">
              <a:lnSpc>
                <a:spcPct val="100000"/>
              </a:lnSpc>
              <a:spcBef>
                <a:spcPts val="479"/>
              </a:spcBef>
              <a:tabLst>
                <a:tab algn="l" pos="0"/>
              </a:tabLst>
            </a:pPr>
            <a:r>
              <a:rPr b="0" lang="en-US" sz="2400" spc="-1" strike="noStrike">
                <a:solidFill>
                  <a:srgbClr val="333333"/>
                </a:solidFill>
                <a:latin typeface="Calibri"/>
                <a:ea typeface="Calibri"/>
              </a:rPr>
              <a:t>We wrote DbBench.</a:t>
            </a:r>
            <a:endParaRPr b="0" lang="en-US" sz="2400" spc="-1" strike="noStrike">
              <a:solidFill>
                <a:srgbClr val="000000"/>
              </a:solidFill>
              <a:latin typeface="Arial"/>
            </a:endParaRPr>
          </a:p>
          <a:p>
            <a:pPr defTabSz="914400">
              <a:lnSpc>
                <a:spcPct val="100000"/>
              </a:lnSpc>
              <a:spcBef>
                <a:spcPts val="479"/>
              </a:spcBef>
              <a:tabLst>
                <a:tab algn="l" pos="0"/>
              </a:tabLst>
            </a:pPr>
            <a:endParaRPr b="0" lang="en-US" sz="2400" spc="-1" strike="noStrike">
              <a:solidFill>
                <a:srgbClr val="000000"/>
              </a:solidFill>
              <a:latin typeface="Arial"/>
            </a:endParaRPr>
          </a:p>
          <a:p>
            <a:pPr defTabSz="914400">
              <a:lnSpc>
                <a:spcPct val="100000"/>
              </a:lnSpc>
              <a:spcBef>
                <a:spcPts val="479"/>
              </a:spcBef>
              <a:tabLst>
                <a:tab algn="l" pos="0"/>
              </a:tabLst>
            </a:pPr>
            <a:r>
              <a:rPr b="0" lang="en-US" sz="2400" spc="-1" strike="noStrike">
                <a:solidFill>
                  <a:srgbClr val="333333"/>
                </a:solidFill>
                <a:latin typeface="Calibri"/>
                <a:ea typeface="Calibri"/>
              </a:rPr>
              <a:t>DbBench is testing different usage aspect of the db and is able to do the same tests on Oracle and PostgreSQL using JDBC driver.</a:t>
            </a:r>
            <a:endParaRPr b="0" lang="en-US" sz="2400" spc="-1" strike="noStrike">
              <a:solidFill>
                <a:srgbClr val="000000"/>
              </a:solidFill>
              <a:latin typeface="Arial"/>
            </a:endParaRPr>
          </a:p>
          <a:p>
            <a:pPr defTabSz="914400">
              <a:lnSpc>
                <a:spcPct val="100000"/>
              </a:lnSpc>
              <a:spcBef>
                <a:spcPts val="479"/>
              </a:spcBef>
              <a:tabLst>
                <a:tab algn="l" pos="0"/>
              </a:tabLst>
            </a:pPr>
            <a:endParaRPr b="0" lang="en-US" sz="2400" spc="-1" strike="noStrike">
              <a:solidFill>
                <a:srgbClr val="000000"/>
              </a:solidFill>
              <a:latin typeface="Arial"/>
            </a:endParaRPr>
          </a:p>
          <a:p>
            <a:pPr defTabSz="914400">
              <a:lnSpc>
                <a:spcPct val="100000"/>
              </a:lnSpc>
              <a:spcBef>
                <a:spcPts val="479"/>
              </a:spcBef>
              <a:tabLst>
                <a:tab algn="l" pos="0"/>
              </a:tabLst>
            </a:pPr>
            <a:r>
              <a:rPr b="0" lang="en-US" sz="2400" spc="-1" strike="noStrike">
                <a:solidFill>
                  <a:srgbClr val="333333"/>
                </a:solidFill>
                <a:latin typeface="Calibri"/>
                <a:ea typeface="Calibri"/>
              </a:rPr>
              <a:t>That allows us to perform different test cases, test the full stack and learn a lot.</a:t>
            </a:r>
            <a:endParaRPr b="0" lang="en-US" sz="2400" spc="-1" strike="noStrike">
              <a:solidFill>
                <a:srgbClr val="000000"/>
              </a:solidFill>
              <a:latin typeface="Arial"/>
            </a:endParaRPr>
          </a:p>
          <a:p>
            <a:pPr defTabSz="914400">
              <a:lnSpc>
                <a:spcPct val="100000"/>
              </a:lnSpc>
              <a:spcBef>
                <a:spcPts val="479"/>
              </a:spcBef>
              <a:tabLst>
                <a:tab algn="l" pos="0"/>
              </a:tabLst>
            </a:pPr>
            <a:endParaRPr b="0" lang="en-US" sz="2400" spc="-1" strike="noStrike">
              <a:solidFill>
                <a:srgbClr val="000000"/>
              </a:solidFill>
              <a:latin typeface="Arial"/>
            </a:endParaRPr>
          </a:p>
          <a:p>
            <a:pPr defTabSz="914400">
              <a:lnSpc>
                <a:spcPct val="100000"/>
              </a:lnSpc>
              <a:tabLst>
                <a:tab algn="l" pos="0"/>
              </a:tabLst>
            </a:pPr>
            <a:r>
              <a:rPr b="0" lang="en-US" sz="1800" spc="-1" strike="noStrike">
                <a:solidFill>
                  <a:schemeClr val="dk1"/>
                </a:solidFill>
                <a:latin typeface="Calibri"/>
                <a:ea typeface="Calibri"/>
              </a:rPr>
              <a:t>Open source version pg only: </a:t>
            </a:r>
            <a:r>
              <a:rPr b="0" lang="en-CH" sz="1800" spc="-1" strike="noStrike">
                <a:solidFill>
                  <a:schemeClr val="dk1"/>
                </a:solidFill>
                <a:latin typeface="Calibri"/>
                <a:ea typeface="Calibri"/>
              </a:rPr>
              <a:t>https://github.com/arons/jbench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theme/theme1.xml><?xml version="1.0" encoding="utf-8"?>
<a:theme xmlns:a="http://schemas.openxmlformats.org/drawingml/2006/main" xmlns:r="http://schemas.openxmlformats.org/officeDocument/2006/relationships" name="Title Slide">
  <a:themeElements>
    <a:clrScheme name="Office">
      <a:dk1>
        <a:srgbClr val="000000"/>
      </a:dk1>
      <a:lt1>
        <a:srgbClr val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solidFill>
          <a:schemeClr val="phClr"/>
        </a:solidFill>
        <a:solidFill>
          <a:schemeClr val="phClr"/>
        </a:solidFill>
      </a:fillStyleLst>
      <a:lnStyleLst>
        <a:ln w="6350" cap="flat" cmpd="sng" algn="ctr">
          <a:prstDash val="solid"/>
          <a:miter/>
        </a:ln>
        <a:ln w="6350" cap="flat" cmpd="sng" algn="ctr">
          <a:prstDash val="solid"/>
          <a:miter/>
        </a:ln>
        <a:ln w="635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/>
        </a:solidFill>
        <a:solidFill>
          <a:schemeClr val="phClr"/>
        </a:solidFill>
      </a:bgFillStyleLst>
    </a:fmtScheme>
  </a:themeElements>
</a:theme>
</file>

<file path=ppt/theme/theme10.xml><?xml version="1.0" encoding="utf-8"?>
<a:theme xmlns:a="http://schemas.openxmlformats.org/drawingml/2006/main" xmlns:r="http://schemas.openxmlformats.org/officeDocument/2006/relationships" name="Title and Content">
  <a:themeElements>
    <a:clrScheme name="Office">
      <a:dk1>
        <a:srgbClr val="000000"/>
      </a:dk1>
      <a:lt1>
        <a:srgbClr val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solidFill>
          <a:schemeClr val="phClr"/>
        </a:solidFill>
        <a:solidFill>
          <a:schemeClr val="phClr"/>
        </a:solidFill>
      </a:fillStyleLst>
      <a:lnStyleLst>
        <a:ln w="6350" cap="flat" cmpd="sng" algn="ctr">
          <a:prstDash val="solid"/>
          <a:miter/>
        </a:ln>
        <a:ln w="6350" cap="flat" cmpd="sng" algn="ctr">
          <a:prstDash val="solid"/>
          <a:miter/>
        </a:ln>
        <a:ln w="635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/>
        </a:solidFill>
        <a:solidFill>
          <a:schemeClr val="phClr"/>
        </a:solidFill>
      </a:bgFillStyleLst>
    </a:fmtScheme>
  </a:themeElements>
</a:theme>
</file>

<file path=ppt/theme/theme11.xml><?xml version="1.0" encoding="utf-8"?>
<a:theme xmlns:a="http://schemas.openxmlformats.org/drawingml/2006/main" xmlns:r="http://schemas.openxmlformats.org/officeDocument/2006/relationships" name="Office Theme">
  <a:themeElements>
    <a:clrScheme name="LibreOffice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18a303"/>
      </a:accent1>
      <a:accent2>
        <a:srgbClr val="0369a3"/>
      </a:accent2>
      <a:accent3>
        <a:srgbClr val="a33e03"/>
      </a:accent3>
      <a:accent4>
        <a:srgbClr val="8e03a3"/>
      </a:accent4>
      <a:accent5>
        <a:srgbClr val="c99c00"/>
      </a:accent5>
      <a:accent6>
        <a:srgbClr val="c9211e"/>
      </a:accent6>
      <a:hlink>
        <a:srgbClr val="0000ee"/>
      </a:hlink>
      <a:folHlink>
        <a:srgbClr val="551a8b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solidFill>
          <a:schemeClr val="phClr"/>
        </a:solidFill>
        <a:solidFill>
          <a:schemeClr val="phClr"/>
        </a:solidFill>
      </a:fillStyleLst>
      <a:lnStyleLst>
        <a:ln w="6350" cap="flat" cmpd="sng" algn="ctr">
          <a:prstDash val="solid"/>
          <a:miter/>
        </a:ln>
        <a:ln w="6350" cap="flat" cmpd="sng" algn="ctr">
          <a:prstDash val="solid"/>
          <a:miter/>
        </a:ln>
        <a:ln w="635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/>
        </a:solidFill>
        <a:solidFill>
          <a:schemeClr val="phClr"/>
        </a:soli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Title Slide">
  <a:themeElements>
    <a:clrScheme name="Office">
      <a:dk1>
        <a:srgbClr val="000000"/>
      </a:dk1>
      <a:lt1>
        <a:srgbClr val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solidFill>
          <a:schemeClr val="phClr"/>
        </a:solidFill>
        <a:solidFill>
          <a:schemeClr val="phClr"/>
        </a:solidFill>
      </a:fillStyleLst>
      <a:lnStyleLst>
        <a:ln w="6350" cap="flat" cmpd="sng" algn="ctr">
          <a:prstDash val="solid"/>
          <a:miter/>
        </a:ln>
        <a:ln w="6350" cap="flat" cmpd="sng" algn="ctr">
          <a:prstDash val="solid"/>
          <a:miter/>
        </a:ln>
        <a:ln w="635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/>
        </a:solidFill>
        <a:solidFill>
          <a:schemeClr val="phClr"/>
        </a:soli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 name="Title Slide">
  <a:themeElements>
    <a:clrScheme name="Office">
      <a:dk1>
        <a:srgbClr val="000000"/>
      </a:dk1>
      <a:lt1>
        <a:srgbClr val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solidFill>
          <a:schemeClr val="phClr"/>
        </a:solidFill>
        <a:solidFill>
          <a:schemeClr val="phClr"/>
        </a:solidFill>
      </a:fillStyleLst>
      <a:lnStyleLst>
        <a:ln w="6350" cap="flat" cmpd="sng" algn="ctr">
          <a:prstDash val="solid"/>
          <a:miter/>
        </a:ln>
        <a:ln w="6350" cap="flat" cmpd="sng" algn="ctr">
          <a:prstDash val="solid"/>
          <a:miter/>
        </a:ln>
        <a:ln w="635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/>
        </a:solidFill>
        <a:solidFill>
          <a:schemeClr val="phClr"/>
        </a:solidFill>
      </a:bgFillStyleLst>
    </a:fmtScheme>
  </a:themeElements>
</a:theme>
</file>

<file path=ppt/theme/theme4.xml><?xml version="1.0" encoding="utf-8"?>
<a:theme xmlns:a="http://schemas.openxmlformats.org/drawingml/2006/main" xmlns:r="http://schemas.openxmlformats.org/officeDocument/2006/relationships" name="Title Slide">
  <a:themeElements>
    <a:clrScheme name="Office">
      <a:dk1>
        <a:srgbClr val="000000"/>
      </a:dk1>
      <a:lt1>
        <a:srgbClr val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solidFill>
          <a:schemeClr val="phClr"/>
        </a:solidFill>
        <a:solidFill>
          <a:schemeClr val="phClr"/>
        </a:solidFill>
      </a:fillStyleLst>
      <a:lnStyleLst>
        <a:ln w="6350" cap="flat" cmpd="sng" algn="ctr">
          <a:prstDash val="solid"/>
          <a:miter/>
        </a:ln>
        <a:ln w="6350" cap="flat" cmpd="sng" algn="ctr">
          <a:prstDash val="solid"/>
          <a:miter/>
        </a:ln>
        <a:ln w="635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/>
        </a:solidFill>
        <a:solidFill>
          <a:schemeClr val="phClr"/>
        </a:solidFill>
      </a:bgFillStyleLst>
    </a:fmtScheme>
  </a:themeElements>
</a:theme>
</file>

<file path=ppt/theme/theme5.xml><?xml version="1.0" encoding="utf-8"?>
<a:theme xmlns:a="http://schemas.openxmlformats.org/drawingml/2006/main" xmlns:r="http://schemas.openxmlformats.org/officeDocument/2006/relationships" name="Title Slide">
  <a:themeElements>
    <a:clrScheme name="Office">
      <a:dk1>
        <a:srgbClr val="000000"/>
      </a:dk1>
      <a:lt1>
        <a:srgbClr val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solidFill>
          <a:schemeClr val="phClr"/>
        </a:solidFill>
        <a:solidFill>
          <a:schemeClr val="phClr"/>
        </a:solidFill>
      </a:fillStyleLst>
      <a:lnStyleLst>
        <a:ln w="6350" cap="flat" cmpd="sng" algn="ctr">
          <a:prstDash val="solid"/>
          <a:miter/>
        </a:ln>
        <a:ln w="6350" cap="flat" cmpd="sng" algn="ctr">
          <a:prstDash val="solid"/>
          <a:miter/>
        </a:ln>
        <a:ln w="635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/>
        </a:solidFill>
        <a:solidFill>
          <a:schemeClr val="phClr"/>
        </a:solidFill>
      </a:bgFillStyleLst>
    </a:fmtScheme>
  </a:themeElements>
</a:theme>
</file>

<file path=ppt/theme/theme6.xml><?xml version="1.0" encoding="utf-8"?>
<a:theme xmlns:a="http://schemas.openxmlformats.org/drawingml/2006/main" xmlns:r="http://schemas.openxmlformats.org/officeDocument/2006/relationships" name="Title Slide">
  <a:themeElements>
    <a:clrScheme name="Office">
      <a:dk1>
        <a:srgbClr val="000000"/>
      </a:dk1>
      <a:lt1>
        <a:srgbClr val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solidFill>
          <a:schemeClr val="phClr"/>
        </a:solidFill>
        <a:solidFill>
          <a:schemeClr val="phClr"/>
        </a:solidFill>
      </a:fillStyleLst>
      <a:lnStyleLst>
        <a:ln w="6350" cap="flat" cmpd="sng" algn="ctr">
          <a:prstDash val="solid"/>
          <a:miter/>
        </a:ln>
        <a:ln w="6350" cap="flat" cmpd="sng" algn="ctr">
          <a:prstDash val="solid"/>
          <a:miter/>
        </a:ln>
        <a:ln w="635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/>
        </a:solidFill>
        <a:solidFill>
          <a:schemeClr val="phClr"/>
        </a:solidFill>
      </a:bgFillStyleLst>
    </a:fmtScheme>
  </a:themeElements>
</a:theme>
</file>

<file path=ppt/theme/theme7.xml><?xml version="1.0" encoding="utf-8"?>
<a:theme xmlns:a="http://schemas.openxmlformats.org/drawingml/2006/main" xmlns:r="http://schemas.openxmlformats.org/officeDocument/2006/relationships" name="Title Slide">
  <a:themeElements>
    <a:clrScheme name="Office">
      <a:dk1>
        <a:srgbClr val="000000"/>
      </a:dk1>
      <a:lt1>
        <a:srgbClr val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solidFill>
          <a:schemeClr val="phClr"/>
        </a:solidFill>
        <a:solidFill>
          <a:schemeClr val="phClr"/>
        </a:solidFill>
      </a:fillStyleLst>
      <a:lnStyleLst>
        <a:ln w="6350" cap="flat" cmpd="sng" algn="ctr">
          <a:prstDash val="solid"/>
          <a:miter/>
        </a:ln>
        <a:ln w="6350" cap="flat" cmpd="sng" algn="ctr">
          <a:prstDash val="solid"/>
          <a:miter/>
        </a:ln>
        <a:ln w="635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/>
        </a:solidFill>
        <a:solidFill>
          <a:schemeClr val="phClr"/>
        </a:solidFill>
      </a:bgFillStyleLst>
    </a:fmtScheme>
  </a:themeElements>
</a:theme>
</file>

<file path=ppt/theme/theme8.xml><?xml version="1.0" encoding="utf-8"?>
<a:theme xmlns:a="http://schemas.openxmlformats.org/drawingml/2006/main" xmlns:r="http://schemas.openxmlformats.org/officeDocument/2006/relationships" name="Title Slide">
  <a:themeElements>
    <a:clrScheme name="Office">
      <a:dk1>
        <a:srgbClr val="000000"/>
      </a:dk1>
      <a:lt1>
        <a:srgbClr val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solidFill>
          <a:schemeClr val="phClr"/>
        </a:solidFill>
        <a:solidFill>
          <a:schemeClr val="phClr"/>
        </a:solidFill>
      </a:fillStyleLst>
      <a:lnStyleLst>
        <a:ln w="6350" cap="flat" cmpd="sng" algn="ctr">
          <a:prstDash val="solid"/>
          <a:miter/>
        </a:ln>
        <a:ln w="6350" cap="flat" cmpd="sng" algn="ctr">
          <a:prstDash val="solid"/>
          <a:miter/>
        </a:ln>
        <a:ln w="635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/>
        </a:solidFill>
        <a:solidFill>
          <a:schemeClr val="phClr"/>
        </a:solidFill>
      </a:bgFillStyleLst>
    </a:fmtScheme>
  </a:themeElements>
</a:theme>
</file>

<file path=ppt/theme/theme9.xml><?xml version="1.0" encoding="utf-8"?>
<a:theme xmlns:a="http://schemas.openxmlformats.org/drawingml/2006/main" xmlns:r="http://schemas.openxmlformats.org/officeDocument/2006/relationships" name="Title Slide">
  <a:themeElements>
    <a:clrScheme name="Office">
      <a:dk1>
        <a:srgbClr val="000000"/>
      </a:dk1>
      <a:lt1>
        <a:srgbClr val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solidFill>
          <a:schemeClr val="phClr"/>
        </a:solidFill>
        <a:solidFill>
          <a:schemeClr val="phClr"/>
        </a:solidFill>
      </a:fillStyleLst>
      <a:lnStyleLst>
        <a:ln w="6350" cap="flat" cmpd="sng" algn="ctr">
          <a:prstDash val="solid"/>
          <a:miter/>
        </a:ln>
        <a:ln w="6350" cap="flat" cmpd="sng" algn="ctr">
          <a:prstDash val="solid"/>
          <a:miter/>
        </a:ln>
        <a:ln w="635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/>
        </a:solidFill>
        <a:solidFill>
          <a:schemeClr val="phClr"/>
        </a:solidFill>
      </a:bgFillStyleLst>
    </a:fmtScheme>
  </a:themeElements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1328</TotalTime>
  <Application>LibreOffice/24.2.7.2$Linux_X86_64 LibreOffice_project/420$Build-2</Application>
  <AppVersion>15.0000</AppVersion>
  <Words>1520</Words>
  <Paragraphs>274</Paragraphs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2013-01-27T09:14:16Z</dcterms:created>
  <dc:creator>reda</dc:creator>
  <dc:description>generated using python-pptx</dc:description>
  <dc:language>en-US</dc:language>
  <cp:lastModifiedBy/>
  <dcterms:modified xsi:type="dcterms:W3CDTF">2025-06-26T10:25:29Z</dcterms:modified>
  <cp:revision>75</cp:revision>
  <dc:subject/>
  <dc:title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Notes">
    <vt:i4>34</vt:i4>
  </property>
  <property fmtid="{D5CDD505-2E9C-101B-9397-08002B2CF9AE}" pid="3" name="PresentationFormat">
    <vt:lpwstr>On-screen Show (4:3)</vt:lpwstr>
  </property>
  <property fmtid="{D5CDD505-2E9C-101B-9397-08002B2CF9AE}" pid="4" name="Slides">
    <vt:i4>34</vt:i4>
  </property>
</Properties>
</file>